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Merriweather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Merriweather-italic.fntdata"/><Relationship Id="rId12" Type="http://schemas.openxmlformats.org/officeDocument/2006/relationships/font" Target="fonts/Merriweather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4" Type="http://schemas.openxmlformats.org/officeDocument/2006/relationships/font" Target="fonts/Merriweath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title"/>
          </p:nvPr>
        </p:nvSpPr>
        <p:spPr>
          <a:xfrm>
            <a:off x="21625" y="500925"/>
            <a:ext cx="3707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Grand Canal System</a:t>
            </a:r>
            <a:endParaRPr/>
          </a:p>
        </p:txBody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21775" y="1251525"/>
            <a:ext cx="3707400" cy="37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Reorganized under naval commander Chen Xuan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Linked the 2 most important river basins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Stop and Jot: Which river basins are linked?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Coastal travel bore significant risk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Turn and talk: </a:t>
            </a:r>
            <a:r>
              <a:rPr lang="en" sz="1400"/>
              <a:t>What risks did the seas present?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Resulted in successful grain supply shipments between north and south</a:t>
            </a:r>
            <a:endParaRPr sz="1400"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5451" y="36375"/>
            <a:ext cx="4076599" cy="507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