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3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8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8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4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1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4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6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9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1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68B51F-0397-D568-D929-A4F9A9CC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6BA1E840-8DBA-2D2F-8651-95596B949E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257" b="474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0F200B6-228D-F4F2-C6FF-D4257EC20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H="1">
            <a:off x="4556932" y="3127849"/>
            <a:ext cx="7654355" cy="3796328"/>
          </a:xfrm>
          <a:custGeom>
            <a:avLst/>
            <a:gdLst>
              <a:gd name="connsiteX0" fmla="*/ 1835852 w 7654355"/>
              <a:gd name="connsiteY0" fmla="*/ 1549 h 3796328"/>
              <a:gd name="connsiteX1" fmla="*/ 20604 w 7654355"/>
              <a:gd name="connsiteY1" fmla="*/ 803783 h 3796328"/>
              <a:gd name="connsiteX2" fmla="*/ 0 w 7654355"/>
              <a:gd name="connsiteY2" fmla="*/ 826352 h 3796328"/>
              <a:gd name="connsiteX3" fmla="*/ 51841 w 7654355"/>
              <a:gd name="connsiteY3" fmla="*/ 3796328 h 3796328"/>
              <a:gd name="connsiteX4" fmla="*/ 7654355 w 7654355"/>
              <a:gd name="connsiteY4" fmla="*/ 3663625 h 3796328"/>
              <a:gd name="connsiteX5" fmla="*/ 3473222 w 7654355"/>
              <a:gd name="connsiteY5" fmla="*/ 499129 h 3796328"/>
              <a:gd name="connsiteX6" fmla="*/ 3417360 w 7654355"/>
              <a:gd name="connsiteY6" fmla="*/ 459014 h 3796328"/>
              <a:gd name="connsiteX7" fmla="*/ 1990462 w 7654355"/>
              <a:gd name="connsiteY7" fmla="*/ 763 h 3796328"/>
              <a:gd name="connsiteX8" fmla="*/ 1835852 w 7654355"/>
              <a:gd name="connsiteY8" fmla="*/ 1549 h 3796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4355" h="3796328">
                <a:moveTo>
                  <a:pt x="1835852" y="1549"/>
                </a:moveTo>
                <a:cubicBezTo>
                  <a:pt x="1166613" y="24353"/>
                  <a:pt x="510847" y="298769"/>
                  <a:pt x="20604" y="803783"/>
                </a:cubicBezTo>
                <a:lnTo>
                  <a:pt x="0" y="826352"/>
                </a:lnTo>
                <a:lnTo>
                  <a:pt x="51841" y="3796328"/>
                </a:lnTo>
                <a:lnTo>
                  <a:pt x="7654355" y="3663625"/>
                </a:lnTo>
                <a:lnTo>
                  <a:pt x="3473222" y="499129"/>
                </a:lnTo>
                <a:lnTo>
                  <a:pt x="3417360" y="459014"/>
                </a:lnTo>
                <a:cubicBezTo>
                  <a:pt x="2981578" y="162529"/>
                  <a:pt x="2485536" y="12600"/>
                  <a:pt x="1990462" y="763"/>
                </a:cubicBezTo>
                <a:cubicBezTo>
                  <a:pt x="1938891" y="-470"/>
                  <a:pt x="1887332" y="-206"/>
                  <a:pt x="1835852" y="1549"/>
                </a:cubicBezTo>
                <a:close/>
              </a:path>
            </a:pathLst>
          </a:custGeom>
          <a:gradFill>
            <a:gsLst>
              <a:gs pos="22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84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6B095-8396-EE0F-66C2-18C3F2A6C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8164" y="4906317"/>
            <a:ext cx="4224916" cy="1232744"/>
          </a:xfrm>
        </p:spPr>
        <p:txBody>
          <a:bodyPr anchor="ctr">
            <a:normAutofit/>
          </a:bodyPr>
          <a:lstStyle/>
          <a:p>
            <a:pPr algn="r"/>
            <a:r>
              <a:rPr lang="en-US" sz="3200" dirty="0"/>
              <a:t>Robert Smalls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6BEE5-85F8-2F5A-0E35-9B53102BA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281" y="3847907"/>
            <a:ext cx="3129921" cy="1010882"/>
          </a:xfrm>
        </p:spPr>
        <p:txBody>
          <a:bodyPr anchor="b">
            <a:normAutofit/>
          </a:bodyPr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2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66D0-F95A-1CDC-E1B6-0FE46268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his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B311E-8098-58E3-36A2-8AA1F95E0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Smalls is one of the first African Americans to be elected to Congress. </a:t>
            </a:r>
          </a:p>
          <a:p>
            <a:r>
              <a:rPr lang="en-US" dirty="0"/>
              <a:t>His election was a sign of progress for the civil rights movement. </a:t>
            </a:r>
          </a:p>
          <a:p>
            <a:r>
              <a:rPr lang="en-US" dirty="0"/>
              <a:t>It showed that African Americans were capable of participating in the political process and that they could be elected to public office. </a:t>
            </a:r>
          </a:p>
          <a:p>
            <a:r>
              <a:rPr lang="en-US" dirty="0"/>
              <a:t>Smalls' election also helped to inspire other African Americans to run for office. </a:t>
            </a:r>
          </a:p>
          <a:p>
            <a:r>
              <a:rPr lang="en-US" dirty="0"/>
              <a:t>He is an important figure in the history of African American political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137893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4D97A-67C2-7616-22EE-EE2FEC2E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Small’s Successes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526B0-21A8-01D9-DE20-8C1366AEA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Robert Smalls was a pioneer in the fight for civil rights and equal rights for African Americans. </a:t>
            </a:r>
          </a:p>
          <a:p>
            <a:r>
              <a:rPr lang="en-US" dirty="0"/>
              <a:t>He was a successful businessman, politician, and community leader. </a:t>
            </a:r>
          </a:p>
          <a:p>
            <a:r>
              <a:rPr lang="en-US" dirty="0"/>
              <a:t>Smalls' work helped to improve the lives of African Americans in South Carolina and across the United States.</a:t>
            </a:r>
          </a:p>
        </p:txBody>
      </p:sp>
    </p:spTree>
    <p:extLst>
      <p:ext uri="{BB962C8B-B14F-4D97-AF65-F5344CB8AC3E}">
        <p14:creationId xmlns:p14="http://schemas.microsoft.com/office/powerpoint/2010/main" val="273742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24E7-0CFC-3F17-B309-2D9F472CC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5988-E4E0-844B-6583-500A4CB9B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C3936"/>
                </a:solidFill>
                <a:effectLst/>
                <a:latin typeface="Georgia" panose="02040502050405020303" pitchFamily="18" charset="0"/>
              </a:rPr>
              <a:t>In the midst of the Civil War, this black male slave commandeered a Confederate ship</a:t>
            </a:r>
          </a:p>
          <a:p>
            <a:r>
              <a:rPr lang="en-US" b="1" i="0" dirty="0">
                <a:solidFill>
                  <a:srgbClr val="3C3936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b="1" dirty="0">
                <a:solidFill>
                  <a:srgbClr val="3C3936"/>
                </a:solidFill>
                <a:latin typeface="Georgia" panose="02040502050405020303" pitchFamily="18" charset="0"/>
              </a:rPr>
              <a:t>This ship </a:t>
            </a:r>
            <a:r>
              <a:rPr lang="en-US" b="1" i="0" dirty="0">
                <a:solidFill>
                  <a:srgbClr val="3C3936"/>
                </a:solidFill>
                <a:effectLst/>
                <a:latin typeface="Georgia" panose="02040502050405020303" pitchFamily="18" charset="0"/>
              </a:rPr>
              <a:t>delivered 16 black men, women and children passengers from slavery to freedom. </a:t>
            </a:r>
          </a:p>
          <a:p>
            <a:r>
              <a:rPr lang="en-US" b="1" dirty="0">
                <a:solidFill>
                  <a:srgbClr val="3C3936"/>
                </a:solidFill>
                <a:latin typeface="Georgia" panose="02040502050405020303" pitchFamily="18" charset="0"/>
              </a:rPr>
              <a:t>He went from s</a:t>
            </a:r>
            <a:r>
              <a:rPr lang="en-US" b="1" i="0" dirty="0">
                <a:solidFill>
                  <a:srgbClr val="3C3936"/>
                </a:solidFill>
                <a:effectLst/>
                <a:latin typeface="Georgia" panose="02040502050405020303" pitchFamily="18" charset="0"/>
              </a:rPr>
              <a:t>lave to sailor to Congressman.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4840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2F3F0"/>
      </a:lt2>
      <a:accent1>
        <a:srgbClr val="844BC5"/>
      </a:accent1>
      <a:accent2>
        <a:srgbClr val="4842B7"/>
      </a:accent2>
      <a:accent3>
        <a:srgbClr val="4B78C5"/>
      </a:accent3>
      <a:accent4>
        <a:srgbClr val="3999B3"/>
      </a:accent4>
      <a:accent5>
        <a:srgbClr val="49C0A8"/>
      </a:accent5>
      <a:accent6>
        <a:srgbClr val="39B368"/>
      </a:accent6>
      <a:hlink>
        <a:srgbClr val="339A97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Georgia</vt:lpstr>
      <vt:lpstr>Neue Haas Grotesk Text Pro</vt:lpstr>
      <vt:lpstr>SwellVTI</vt:lpstr>
      <vt:lpstr>Robert Smalls Presentation</vt:lpstr>
      <vt:lpstr>Importance of his Election</vt:lpstr>
      <vt:lpstr>Small’s Successes</vt:lpstr>
      <vt:lpstr>Important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Smalls Presentation</dc:title>
  <dc:creator>Sandoval, Juan</dc:creator>
  <cp:lastModifiedBy>Sandoval, Juan</cp:lastModifiedBy>
  <cp:revision>1</cp:revision>
  <dcterms:created xsi:type="dcterms:W3CDTF">2024-02-12T06:27:20Z</dcterms:created>
  <dcterms:modified xsi:type="dcterms:W3CDTF">2024-02-12T06:33:29Z</dcterms:modified>
</cp:coreProperties>
</file>