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64" r:id="rId3"/>
    <p:sldId id="262" r:id="rId4"/>
    <p:sldId id="265" r:id="rId5"/>
    <p:sldId id="263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66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39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8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380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73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76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155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33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616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24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904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43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42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897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68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7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42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78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CBF3B-15AE-46B9-ADDA-164BDF3AF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University of Arkansas at Pine Bluff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45D3DC-A0DA-48A5-A3E5-A3A2BC741E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sz="2800" dirty="0"/>
              <a:t>Arkansas’s 1</a:t>
            </a:r>
            <a:r>
              <a:rPr lang="en-US" sz="2800" baseline="30000" dirty="0"/>
              <a:t>st</a:t>
            </a:r>
            <a:r>
              <a:rPr lang="en-US" sz="2800" dirty="0"/>
              <a:t> </a:t>
            </a:r>
            <a:r>
              <a:rPr lang="en-US" sz="2800" dirty="0" err="1"/>
              <a:t>hbcu</a:t>
            </a:r>
            <a:r>
              <a:rPr lang="en-US" sz="2800" dirty="0"/>
              <a:t> (1875)</a:t>
            </a:r>
          </a:p>
          <a:p>
            <a:pPr algn="ctr"/>
            <a:r>
              <a:rPr lang="en-US" sz="2800" dirty="0"/>
              <a:t>Flagship of the delta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F9015-D1A2-4B06-BD04-2CC1F665D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6920" y="436277"/>
            <a:ext cx="4572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85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E526D-1654-4748-902B-6EEB2AA7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Arkansas at Pine Bluff: Flagship of the Delta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BA04128-7C94-44BA-A5A3-969B94E001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8713" y="3035593"/>
            <a:ext cx="4824412" cy="2552113"/>
          </a:xfr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2E2894C-A486-4D8F-8AE8-9306B9050C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5700" y="2704359"/>
            <a:ext cx="4824413" cy="3214582"/>
          </a:xfrm>
        </p:spPr>
      </p:pic>
    </p:spTree>
    <p:extLst>
      <p:ext uri="{BB962C8B-B14F-4D97-AF65-F5344CB8AC3E}">
        <p14:creationId xmlns:p14="http://schemas.microsoft.com/office/powerpoint/2010/main" val="2916217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C055-C9A3-4DC0-96E1-1C45780FB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Branch Normal College established in 1875 by Arkansas State Senator John Clayton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9C9C60E-5BCF-4F3E-A1AA-EC5024C4C12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40097" y="2603500"/>
            <a:ext cx="2055619" cy="3416300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BCEA7DB-5370-45AD-8418-4570BD9A71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44362" y="2603500"/>
            <a:ext cx="4753113" cy="3416300"/>
          </a:xfrm>
        </p:spPr>
      </p:pic>
    </p:spTree>
    <p:extLst>
      <p:ext uri="{BB962C8B-B14F-4D97-AF65-F5344CB8AC3E}">
        <p14:creationId xmlns:p14="http://schemas.microsoft.com/office/powerpoint/2010/main" val="277269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AA36-10FD-4894-9FAE-C94B28522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UAPB Student Life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F9A6E3-3D75-4642-BE6C-F36081D9AA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1984" y="2940050"/>
            <a:ext cx="6268249" cy="2743200"/>
          </a:xfr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398BA8-34C1-4B30-A3F1-579DDF9F31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40233" y="2702567"/>
            <a:ext cx="4824412" cy="3218166"/>
          </a:xfrm>
        </p:spPr>
      </p:pic>
    </p:spTree>
    <p:extLst>
      <p:ext uri="{BB962C8B-B14F-4D97-AF65-F5344CB8AC3E}">
        <p14:creationId xmlns:p14="http://schemas.microsoft.com/office/powerpoint/2010/main" val="199291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CEC7-0EEA-4814-9A0D-E5A26927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AM&amp;N Student Protesters, ca. 1962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D488C80-437C-4EF4-8CC9-A7B80ECC7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8265" y="2006854"/>
            <a:ext cx="6541496" cy="5486400"/>
          </a:xfrm>
        </p:spPr>
      </p:pic>
    </p:spTree>
    <p:extLst>
      <p:ext uri="{BB962C8B-B14F-4D97-AF65-F5344CB8AC3E}">
        <p14:creationId xmlns:p14="http://schemas.microsoft.com/office/powerpoint/2010/main" val="1392716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Words>51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University of Arkansas at Pine Bluff</vt:lpstr>
      <vt:lpstr>University of Arkansas at Pine Bluff: Flagship of the Delta</vt:lpstr>
      <vt:lpstr>Branch Normal College established in 1875 by Arkansas State Senator John Clayton</vt:lpstr>
      <vt:lpstr>UAPB Student Life</vt:lpstr>
      <vt:lpstr>AM&amp;N Student Protesters, ca. 1962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Arkansas at Pine Bluff</dc:title>
  <dc:creator>Baker, Allison</dc:creator>
  <cp:lastModifiedBy>Baker, Allison</cp:lastModifiedBy>
  <cp:revision>3</cp:revision>
  <dcterms:created xsi:type="dcterms:W3CDTF">2024-02-15T23:16:10Z</dcterms:created>
  <dcterms:modified xsi:type="dcterms:W3CDTF">2024-02-15T23:51:33Z</dcterms:modified>
</cp:coreProperties>
</file>