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7" r:id="rId1"/>
  </p:sldMasterIdLst>
  <p:sldIdLst>
    <p:sldId id="256" r:id="rId2"/>
    <p:sldId id="257" r:id="rId3"/>
    <p:sldId id="258" r:id="rId4"/>
    <p:sldId id="259" r:id="rId5"/>
  </p:sldIdLst>
  <p:sldSz cx="12192000" cy="6858000"/>
  <p:notesSz cx="6858000" cy="9144000"/>
  <p:defaultTextStyle>
    <a:defPPr>
      <a:defRPr lang="en-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p:cViewPr varScale="1">
        <p:scale>
          <a:sx n="102" d="100"/>
          <a:sy n="102" d="100"/>
        </p:scale>
        <p:origin x="168" y="4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21T21:29:10.219"/>
    </inkml:context>
    <inkml:brush xml:id="br0">
      <inkml:brushProperty name="width" value="0.05" units="cm"/>
      <inkml:brushProperty name="height" value="0.05" units="cm"/>
    </inkml:brush>
  </inkml:definitions>
  <inkml:trace contextRef="#ctx0" brushRef="#br0">1 0 32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E56D6-F195-48D7-978E-7EE16D430469}"/>
              </a:ext>
            </a:extLst>
          </p:cNvPr>
          <p:cNvSpPr>
            <a:spLocks noGrp="1"/>
          </p:cNvSpPr>
          <p:nvPr>
            <p:ph type="ctrTitle"/>
          </p:nvPr>
        </p:nvSpPr>
        <p:spPr>
          <a:xfrm>
            <a:off x="1756946" y="1104900"/>
            <a:ext cx="8376514" cy="3120504"/>
          </a:xfrm>
        </p:spPr>
        <p:txBody>
          <a:bodyPr anchor="b">
            <a:normAutofit/>
          </a:bodyPr>
          <a:lstStyle>
            <a:lvl1pPr algn="ctr">
              <a:lnSpc>
                <a:spcPct val="110000"/>
              </a:lnSpc>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0A72F42-5C88-4F7D-803B-C371B570D784}"/>
              </a:ext>
            </a:extLst>
          </p:cNvPr>
          <p:cNvSpPr>
            <a:spLocks noGrp="1"/>
          </p:cNvSpPr>
          <p:nvPr>
            <p:ph type="subTitle" idx="1"/>
          </p:nvPr>
        </p:nvSpPr>
        <p:spPr>
          <a:xfrm>
            <a:off x="2908039" y="4442385"/>
            <a:ext cx="6074328" cy="984023"/>
          </a:xfrm>
        </p:spPr>
        <p:txBody>
          <a:bodyPr>
            <a:normAutofit/>
          </a:bodyPr>
          <a:lstStyle>
            <a:lvl1pPr marL="0" indent="0" algn="ctr">
              <a:lnSpc>
                <a:spcPct val="100000"/>
              </a:lnSpc>
              <a:buNone/>
              <a:defRPr sz="2000" i="0" spc="1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0384F3-2D6A-49F6-8F79-F3955E90484E}"/>
              </a:ext>
            </a:extLst>
          </p:cNvPr>
          <p:cNvSpPr>
            <a:spLocks noGrp="1"/>
          </p:cNvSpPr>
          <p:nvPr>
            <p:ph type="dt" sz="half" idx="10"/>
          </p:nvPr>
        </p:nvSpPr>
        <p:spPr/>
        <p:txBody>
          <a:bodyPr/>
          <a:lstStyle/>
          <a:p>
            <a:fld id="{91F9259A-1FE3-4FF9-8A07-BDD8177164ED}" type="datetime4">
              <a:rPr lang="en-US" smtClean="0"/>
              <a:t>February 19, 2024</a:t>
            </a:fld>
            <a:endParaRPr lang="en-US"/>
          </a:p>
        </p:txBody>
      </p:sp>
      <p:sp>
        <p:nvSpPr>
          <p:cNvPr id="5" name="Footer Placeholder 4">
            <a:extLst>
              <a:ext uri="{FF2B5EF4-FFF2-40B4-BE49-F238E27FC236}">
                <a16:creationId xmlns:a16="http://schemas.microsoft.com/office/drawing/2014/main" id="{95363F32-CD31-4801-BAE4-09EEB1262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5D34C-49ED-4ADB-8693-73B790764F39}"/>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876675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BF0171A2-02C1-4543-8B6B-FCF7E69712DF}"/>
              </a:ext>
            </a:extLst>
          </p:cNvPr>
          <p:cNvSpPr>
            <a:spLocks noGrp="1"/>
          </p:cNvSpPr>
          <p:nvPr>
            <p:ph type="body" orient="vert" idx="1"/>
          </p:nvPr>
        </p:nvSpPr>
        <p:spPr>
          <a:xfrm>
            <a:off x="1050879" y="1825625"/>
            <a:ext cx="9810604" cy="451669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F95027C-A386-44E4-AFE1-33AFFDA3AD8F}"/>
              </a:ext>
            </a:extLst>
          </p:cNvPr>
          <p:cNvSpPr>
            <a:spLocks noGrp="1"/>
          </p:cNvSpPr>
          <p:nvPr>
            <p:ph type="dt" sz="half" idx="10"/>
          </p:nvPr>
        </p:nvSpPr>
        <p:spPr/>
        <p:txBody>
          <a:bodyPr/>
          <a:lstStyle/>
          <a:p>
            <a:fld id="{E5CC3C8F-D4A7-4EAD-92AD-82C91CB8BB85}" type="datetime4">
              <a:rPr lang="en-US" smtClean="0"/>
              <a:t>February 19, 2024</a:t>
            </a:fld>
            <a:endParaRPr lang="en-US"/>
          </a:p>
        </p:txBody>
      </p:sp>
      <p:sp>
        <p:nvSpPr>
          <p:cNvPr id="5" name="Footer Placeholder 4">
            <a:extLst>
              <a:ext uri="{FF2B5EF4-FFF2-40B4-BE49-F238E27FC236}">
                <a16:creationId xmlns:a16="http://schemas.microsoft.com/office/drawing/2014/main" id="{FB1BF710-0558-4457-825D-48713CAED3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A7F93D-5DC3-4C36-AEB0-79CDB15C316A}"/>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7" name="Title 6">
            <a:extLst>
              <a:ext uri="{FF2B5EF4-FFF2-40B4-BE49-F238E27FC236}">
                <a16:creationId xmlns:a16="http://schemas.microsoft.com/office/drawing/2014/main" id="{87CFC0C8-11FE-4003-B2D6-B7B8E279056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9441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B41C5-3638-439D-BA61-4DAA142226E8}"/>
              </a:ext>
            </a:extLst>
          </p:cNvPr>
          <p:cNvSpPr>
            <a:spLocks noGrp="1"/>
          </p:cNvSpPr>
          <p:nvPr>
            <p:ph type="title" orient="vert"/>
          </p:nvPr>
        </p:nvSpPr>
        <p:spPr>
          <a:xfrm>
            <a:off x="8724901" y="464025"/>
            <a:ext cx="2161540" cy="580029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99B91A0-A376-483C-926E-189F376E5520}"/>
              </a:ext>
            </a:extLst>
          </p:cNvPr>
          <p:cNvSpPr>
            <a:spLocks noGrp="1"/>
          </p:cNvSpPr>
          <p:nvPr>
            <p:ph type="body" orient="vert" idx="1"/>
          </p:nvPr>
        </p:nvSpPr>
        <p:spPr>
          <a:xfrm>
            <a:off x="838200" y="464023"/>
            <a:ext cx="7886700" cy="58002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A14134E-B7D5-4664-BB2E-6A98ED630A9F}"/>
              </a:ext>
            </a:extLst>
          </p:cNvPr>
          <p:cNvSpPr>
            <a:spLocks noGrp="1"/>
          </p:cNvSpPr>
          <p:nvPr>
            <p:ph type="dt" sz="half" idx="10"/>
          </p:nvPr>
        </p:nvSpPr>
        <p:spPr/>
        <p:txBody>
          <a:bodyPr/>
          <a:lstStyle/>
          <a:p>
            <a:fld id="{BC011D41-E33C-4BC7-8272-37E8417FD097}" type="datetime4">
              <a:rPr lang="en-US" smtClean="0"/>
              <a:t>February 19, 2024</a:t>
            </a:fld>
            <a:endParaRPr lang="en-US"/>
          </a:p>
        </p:txBody>
      </p:sp>
      <p:sp>
        <p:nvSpPr>
          <p:cNvPr id="5" name="Footer Placeholder 4">
            <a:extLst>
              <a:ext uri="{FF2B5EF4-FFF2-40B4-BE49-F238E27FC236}">
                <a16:creationId xmlns:a16="http://schemas.microsoft.com/office/drawing/2014/main" id="{92A54E2A-B1CE-4F2E-9D9A-D47E514D5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E7C304-46A8-4179-87A2-B8CC10BAAFAE}"/>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448314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B333-9E16-4502-96B5-3F586B7E003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6ED0795-5EC7-4FF8-9FC7-22AFA3C55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A2DA5B-9862-4A23-8FEC-5C1ABC2EEF1B}"/>
              </a:ext>
            </a:extLst>
          </p:cNvPr>
          <p:cNvSpPr>
            <a:spLocks noGrp="1"/>
          </p:cNvSpPr>
          <p:nvPr>
            <p:ph type="dt" sz="half" idx="10"/>
          </p:nvPr>
        </p:nvSpPr>
        <p:spPr>
          <a:xfrm rot="5400000">
            <a:off x="10506456" y="5074920"/>
            <a:ext cx="2647667" cy="365125"/>
          </a:xfrm>
        </p:spPr>
        <p:txBody>
          <a:bodyPr/>
          <a:lstStyle/>
          <a:p>
            <a:fld id="{5D340FED-6E95-4177-A7EF-CD303B9E611D}" type="datetime4">
              <a:rPr lang="en-US" smtClean="0"/>
              <a:t>February 19, 2024</a:t>
            </a:fld>
            <a:endParaRPr lang="en-US"/>
          </a:p>
        </p:txBody>
      </p:sp>
      <p:sp>
        <p:nvSpPr>
          <p:cNvPr id="5" name="Footer Placeholder 4">
            <a:extLst>
              <a:ext uri="{FF2B5EF4-FFF2-40B4-BE49-F238E27FC236}">
                <a16:creationId xmlns:a16="http://schemas.microsoft.com/office/drawing/2014/main" id="{C63D9A4B-0DA7-46BB-9DCE-3F26075C44C6}"/>
              </a:ext>
            </a:extLst>
          </p:cNvPr>
          <p:cNvSpPr>
            <a:spLocks noGrp="1"/>
          </p:cNvSpPr>
          <p:nvPr>
            <p:ph type="ftr" sz="quarter" idx="11"/>
          </p:nvPr>
        </p:nvSpPr>
        <p:spPr>
          <a:xfrm rot="5400000">
            <a:off x="10451592" y="1408176"/>
            <a:ext cx="2770499" cy="365125"/>
          </a:xfrm>
        </p:spPr>
        <p:txBody>
          <a:bodyPr/>
          <a:lstStyle/>
          <a:p>
            <a:endParaRPr lang="en-US" dirty="0"/>
          </a:p>
        </p:txBody>
      </p:sp>
      <p:sp>
        <p:nvSpPr>
          <p:cNvPr id="6" name="Slide Number Placeholder 5">
            <a:extLst>
              <a:ext uri="{FF2B5EF4-FFF2-40B4-BE49-F238E27FC236}">
                <a16:creationId xmlns:a16="http://schemas.microsoft.com/office/drawing/2014/main" id="{EE6A7C47-81AC-431C-A7C3-2BC71AD14417}"/>
              </a:ext>
            </a:extLst>
          </p:cNvPr>
          <p:cNvSpPr>
            <a:spLocks noGrp="1"/>
          </p:cNvSpPr>
          <p:nvPr>
            <p:ph type="sldNum" sz="quarter" idx="12"/>
          </p:nvPr>
        </p:nvSpPr>
        <p:spPr>
          <a:xfrm>
            <a:off x="11558016" y="3136392"/>
            <a:ext cx="545911" cy="580029"/>
          </a:xfrm>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939382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D2E47-4DC7-46C4-9407-FA4CF7E0AAE3}"/>
              </a:ext>
            </a:extLst>
          </p:cNvPr>
          <p:cNvSpPr>
            <a:spLocks noGrp="1"/>
          </p:cNvSpPr>
          <p:nvPr>
            <p:ph type="title"/>
          </p:nvPr>
        </p:nvSpPr>
        <p:spPr>
          <a:xfrm>
            <a:off x="1052513" y="1709738"/>
            <a:ext cx="9087774" cy="3438524"/>
          </a:xfrm>
        </p:spPr>
        <p:txBody>
          <a:bodyPr anchor="b">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BF7B502-122E-4177-A408-FC436A254215}"/>
              </a:ext>
            </a:extLst>
          </p:cNvPr>
          <p:cNvSpPr>
            <a:spLocks noGrp="1"/>
          </p:cNvSpPr>
          <p:nvPr>
            <p:ph type="body" idx="1"/>
          </p:nvPr>
        </p:nvSpPr>
        <p:spPr>
          <a:xfrm>
            <a:off x="1052513" y="5148262"/>
            <a:ext cx="8844522" cy="113823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229696-2AEF-4765-B33E-7DA328E464FF}"/>
              </a:ext>
            </a:extLst>
          </p:cNvPr>
          <p:cNvSpPr>
            <a:spLocks noGrp="1"/>
          </p:cNvSpPr>
          <p:nvPr>
            <p:ph type="dt" sz="half" idx="10"/>
          </p:nvPr>
        </p:nvSpPr>
        <p:spPr/>
        <p:txBody>
          <a:bodyPr/>
          <a:lstStyle/>
          <a:p>
            <a:fld id="{477962CB-39AD-45A9-800F-54DAB53D6021}" type="datetime4">
              <a:rPr lang="en-US" smtClean="0"/>
              <a:t>February 19, 2024</a:t>
            </a:fld>
            <a:endParaRPr lang="en-US"/>
          </a:p>
        </p:txBody>
      </p:sp>
      <p:sp>
        <p:nvSpPr>
          <p:cNvPr id="5" name="Footer Placeholder 4">
            <a:extLst>
              <a:ext uri="{FF2B5EF4-FFF2-40B4-BE49-F238E27FC236}">
                <a16:creationId xmlns:a16="http://schemas.microsoft.com/office/drawing/2014/main" id="{4729B2E4-2F1C-4FEE-AAB2-4FCC3EEFD1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27D4B8-E107-480A-AA17-261CA49BBB5D}"/>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043517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8BAE8-3305-4F08-BECB-56AD7FD4E4B1}"/>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7021AC-6D8D-4D24-8B01-8AE8F41BE4B8}"/>
              </a:ext>
            </a:extLst>
          </p:cNvPr>
          <p:cNvSpPr>
            <a:spLocks noGrp="1"/>
          </p:cNvSpPr>
          <p:nvPr>
            <p:ph sz="half" idx="1"/>
          </p:nvPr>
        </p:nvSpPr>
        <p:spPr>
          <a:xfrm>
            <a:off x="1050878" y="1825624"/>
            <a:ext cx="4473622" cy="4460875"/>
          </a:xfrm>
        </p:spPr>
        <p:txBody>
          <a:bodyPr/>
          <a:lstStyle>
            <a:lvl2pPr marL="274320" indent="0">
              <a:buFontTx/>
              <a:buNone/>
              <a:defRPr/>
            </a:lvl2pPr>
            <a:lvl3pPr marL="502920">
              <a:defRPr/>
            </a:lvl3pPr>
            <a:lvl4pPr marL="548640" indent="0">
              <a:buFontTx/>
              <a:buNone/>
              <a:defRPr/>
            </a:lvl4pPr>
            <a:lvl5pPr marL="73152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8E7F49C-3DB3-40B7-89B3-E3BC32FC110F}"/>
              </a:ext>
            </a:extLst>
          </p:cNvPr>
          <p:cNvSpPr>
            <a:spLocks noGrp="1"/>
          </p:cNvSpPr>
          <p:nvPr>
            <p:ph sz="half" idx="2"/>
          </p:nvPr>
        </p:nvSpPr>
        <p:spPr>
          <a:xfrm>
            <a:off x="5844540" y="1825624"/>
            <a:ext cx="5016943" cy="4460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1E33D58-BDF5-4F1F-806B-0491CB3624A9}"/>
              </a:ext>
            </a:extLst>
          </p:cNvPr>
          <p:cNvSpPr>
            <a:spLocks noGrp="1"/>
          </p:cNvSpPr>
          <p:nvPr>
            <p:ph type="dt" sz="half" idx="10"/>
          </p:nvPr>
        </p:nvSpPr>
        <p:spPr/>
        <p:txBody>
          <a:bodyPr/>
          <a:lstStyle/>
          <a:p>
            <a:fld id="{2DEDF93D-55AB-4606-B9D7-742F1FC51983}" type="datetime4">
              <a:rPr lang="en-US" smtClean="0"/>
              <a:t>February 19, 2024</a:t>
            </a:fld>
            <a:endParaRPr lang="en-US" dirty="0"/>
          </a:p>
        </p:txBody>
      </p:sp>
      <p:sp>
        <p:nvSpPr>
          <p:cNvPr id="6" name="Footer Placeholder 5">
            <a:extLst>
              <a:ext uri="{FF2B5EF4-FFF2-40B4-BE49-F238E27FC236}">
                <a16:creationId xmlns:a16="http://schemas.microsoft.com/office/drawing/2014/main" id="{848BCBFD-1FE1-441A-B3AF-C3E7E7B8D1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0CE272-E6FB-455B-BACB-2471D66D956F}"/>
              </a:ext>
            </a:extLst>
          </p:cNvPr>
          <p:cNvSpPr>
            <a:spLocks noGrp="1"/>
          </p:cNvSpPr>
          <p:nvPr>
            <p:ph type="sldNum" sz="quarter" idx="12"/>
          </p:nvPr>
        </p:nvSpPr>
        <p:spPr/>
        <p:txBody>
          <a:bodyPr/>
          <a:lstStyle/>
          <a:p>
            <a:fld id="{9D4AEF59-F28E-467C-9EA3-92D1CFAD475A}" type="slidenum">
              <a:rPr lang="en-US" smtClean="0"/>
              <a:t>‹#›</a:t>
            </a:fld>
            <a:endParaRPr lang="en-US" dirty="0"/>
          </a:p>
        </p:txBody>
      </p:sp>
    </p:spTree>
    <p:extLst>
      <p:ext uri="{BB962C8B-B14F-4D97-AF65-F5344CB8AC3E}">
        <p14:creationId xmlns:p14="http://schemas.microsoft.com/office/powerpoint/2010/main" val="2059228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E73A4FB-9EF5-4D6C-A275-2DE1077A29E7}"/>
              </a:ext>
            </a:extLst>
          </p:cNvPr>
          <p:cNvSpPr>
            <a:spLocks noGrp="1"/>
          </p:cNvSpPr>
          <p:nvPr>
            <p:ph type="body" idx="1"/>
          </p:nvPr>
        </p:nvSpPr>
        <p:spPr>
          <a:xfrm>
            <a:off x="1071563" y="1835219"/>
            <a:ext cx="4452938"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DC9972A-4D34-4A9F-84EB-8D64A703B56C}"/>
              </a:ext>
            </a:extLst>
          </p:cNvPr>
          <p:cNvSpPr>
            <a:spLocks noGrp="1"/>
          </p:cNvSpPr>
          <p:nvPr>
            <p:ph sz="half" idx="2"/>
          </p:nvPr>
        </p:nvSpPr>
        <p:spPr>
          <a:xfrm>
            <a:off x="1071562" y="2717801"/>
            <a:ext cx="4452938" cy="3559452"/>
          </a:xfrm>
        </p:spPr>
        <p:txBody>
          <a:bodyPr/>
          <a:lstStyle>
            <a:lvl2pPr marL="274320" indent="0">
              <a:buFontTx/>
              <a:buNone/>
              <a:defRPr/>
            </a:lvl2pPr>
            <a:lvl3pPr marL="548640">
              <a:defRPr/>
            </a:lvl3pPr>
            <a:lvl4pPr marL="594360" indent="0">
              <a:buFontTx/>
              <a:buNone/>
              <a:defRPr/>
            </a:lvl4pPr>
            <a:lvl5pPr marL="82296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DBBDDE3-C8D7-4600-8259-24E1F8118A41}"/>
              </a:ext>
            </a:extLst>
          </p:cNvPr>
          <p:cNvSpPr>
            <a:spLocks noGrp="1"/>
          </p:cNvSpPr>
          <p:nvPr>
            <p:ph type="body" sz="quarter" idx="3"/>
          </p:nvPr>
        </p:nvSpPr>
        <p:spPr>
          <a:xfrm>
            <a:off x="5844540" y="1835219"/>
            <a:ext cx="5016943"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4649FFF-44C7-4256-AFE1-C5457C7AB501}"/>
              </a:ext>
            </a:extLst>
          </p:cNvPr>
          <p:cNvSpPr>
            <a:spLocks noGrp="1"/>
          </p:cNvSpPr>
          <p:nvPr>
            <p:ph sz="quarter" idx="4"/>
          </p:nvPr>
        </p:nvSpPr>
        <p:spPr>
          <a:xfrm>
            <a:off x="5844540" y="2717800"/>
            <a:ext cx="5016943" cy="3559453"/>
          </a:xfrm>
        </p:spPr>
        <p:txBody>
          <a:bodyPr/>
          <a:lstStyle>
            <a:lvl2pPr marL="457200" indent="0">
              <a:buNone/>
              <a:defRPr/>
            </a:lvl2pPr>
            <a:lvl3pPr marL="548640">
              <a:defRPr/>
            </a:lvl3pPr>
            <a:lvl4pPr marL="594360" indent="0">
              <a:buFontTx/>
              <a:buNone/>
              <a:defRPr/>
            </a:lvl4pPr>
            <a:lvl5pPr marL="82296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1BEC6ACF-080E-4B7C-B0C0-77E90C16E9F6}"/>
              </a:ext>
            </a:extLst>
          </p:cNvPr>
          <p:cNvSpPr>
            <a:spLocks noGrp="1"/>
          </p:cNvSpPr>
          <p:nvPr>
            <p:ph type="dt" sz="half" idx="10"/>
          </p:nvPr>
        </p:nvSpPr>
        <p:spPr/>
        <p:txBody>
          <a:bodyPr/>
          <a:lstStyle/>
          <a:p>
            <a:fld id="{DDF2841D-FB5C-47AB-B2FF-32E855C1EA71}" type="datetime4">
              <a:rPr lang="en-US" smtClean="0"/>
              <a:t>February 19, 2024</a:t>
            </a:fld>
            <a:endParaRPr lang="en-US"/>
          </a:p>
        </p:txBody>
      </p:sp>
      <p:sp>
        <p:nvSpPr>
          <p:cNvPr id="8" name="Footer Placeholder 7">
            <a:extLst>
              <a:ext uri="{FF2B5EF4-FFF2-40B4-BE49-F238E27FC236}">
                <a16:creationId xmlns:a16="http://schemas.microsoft.com/office/drawing/2014/main" id="{39A68C0B-BC90-4ADA-B6E6-2B30BFF9E7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BCE559-C82B-4E27-965B-4AC3C66FC8F8}"/>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12" name="Title 11">
            <a:extLst>
              <a:ext uri="{FF2B5EF4-FFF2-40B4-BE49-F238E27FC236}">
                <a16:creationId xmlns:a16="http://schemas.microsoft.com/office/drawing/2014/main" id="{3752B99E-38EC-4745-889B-124D3475964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96498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3DE7304-D393-47F0-ACCC-1F72EFCCE7CA}"/>
              </a:ext>
            </a:extLst>
          </p:cNvPr>
          <p:cNvSpPr>
            <a:spLocks noGrp="1"/>
          </p:cNvSpPr>
          <p:nvPr>
            <p:ph type="dt" sz="half" idx="10"/>
          </p:nvPr>
        </p:nvSpPr>
        <p:spPr/>
        <p:txBody>
          <a:bodyPr/>
          <a:lstStyle/>
          <a:p>
            <a:fld id="{118537E9-D174-424D-BEE8-AFC4CA5F9F97}" type="datetime4">
              <a:rPr lang="en-US" smtClean="0"/>
              <a:t>February 19, 2024</a:t>
            </a:fld>
            <a:endParaRPr lang="en-US"/>
          </a:p>
        </p:txBody>
      </p:sp>
      <p:sp>
        <p:nvSpPr>
          <p:cNvPr id="4" name="Footer Placeholder 3">
            <a:extLst>
              <a:ext uri="{FF2B5EF4-FFF2-40B4-BE49-F238E27FC236}">
                <a16:creationId xmlns:a16="http://schemas.microsoft.com/office/drawing/2014/main" id="{B68451FF-032D-4787-BA4B-5EB415494A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B7511D-7256-4A08-BF62-3B3F821A6F02}"/>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6" name="Title 5">
            <a:extLst>
              <a:ext uri="{FF2B5EF4-FFF2-40B4-BE49-F238E27FC236}">
                <a16:creationId xmlns:a16="http://schemas.microsoft.com/office/drawing/2014/main" id="{03FCDA27-1C47-4EA1-A160-EC91FD88BC3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44673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E8ADA-7BF8-433A-8770-61C690F37DCB}"/>
              </a:ext>
            </a:extLst>
          </p:cNvPr>
          <p:cNvSpPr>
            <a:spLocks noGrp="1"/>
          </p:cNvSpPr>
          <p:nvPr>
            <p:ph type="dt" sz="half" idx="10"/>
          </p:nvPr>
        </p:nvSpPr>
        <p:spPr/>
        <p:txBody>
          <a:bodyPr/>
          <a:lstStyle/>
          <a:p>
            <a:fld id="{1C7A44C0-F7AC-49C2-8289-1E7A86D9FB50}" type="datetime4">
              <a:rPr lang="en-US" smtClean="0"/>
              <a:t>February 19, 2024</a:t>
            </a:fld>
            <a:endParaRPr lang="en-US"/>
          </a:p>
        </p:txBody>
      </p:sp>
      <p:sp>
        <p:nvSpPr>
          <p:cNvPr id="3" name="Footer Placeholder 2">
            <a:extLst>
              <a:ext uri="{FF2B5EF4-FFF2-40B4-BE49-F238E27FC236}">
                <a16:creationId xmlns:a16="http://schemas.microsoft.com/office/drawing/2014/main" id="{16357B86-EC22-49C6-BBC6-639D57D1AF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63764B-CF91-4C81-B4C3-5B5E5A973610}"/>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4246975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E4801-B0C7-4458-B413-24D6E68FAA57}"/>
              </a:ext>
            </a:extLst>
          </p:cNvPr>
          <p:cNvSpPr>
            <a:spLocks noGrp="1"/>
          </p:cNvSpPr>
          <p:nvPr>
            <p:ph type="title"/>
          </p:nvPr>
        </p:nvSpPr>
        <p:spPr>
          <a:xfrm>
            <a:off x="1063633" y="457200"/>
            <a:ext cx="4170355" cy="1917509"/>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2FA0C76-733A-488A-89FB-7D04FD64BD68}"/>
              </a:ext>
            </a:extLst>
          </p:cNvPr>
          <p:cNvSpPr>
            <a:spLocks noGrp="1"/>
          </p:cNvSpPr>
          <p:nvPr>
            <p:ph idx="1"/>
          </p:nvPr>
        </p:nvSpPr>
        <p:spPr>
          <a:xfrm>
            <a:off x="5481637" y="457200"/>
            <a:ext cx="5562601" cy="59436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D45B9DE-016A-4B31-BB52-99C76E28B4B9}"/>
              </a:ext>
            </a:extLst>
          </p:cNvPr>
          <p:cNvSpPr>
            <a:spLocks noGrp="1"/>
          </p:cNvSpPr>
          <p:nvPr>
            <p:ph type="body" sz="half" idx="2"/>
          </p:nvPr>
        </p:nvSpPr>
        <p:spPr>
          <a:xfrm>
            <a:off x="1063633" y="2374708"/>
            <a:ext cx="4170355" cy="40260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ED6CC3-66DD-4D9A-A9C7-F588BA88C992}"/>
              </a:ext>
            </a:extLst>
          </p:cNvPr>
          <p:cNvSpPr>
            <a:spLocks noGrp="1"/>
          </p:cNvSpPr>
          <p:nvPr>
            <p:ph type="dt" sz="half" idx="10"/>
          </p:nvPr>
        </p:nvSpPr>
        <p:spPr/>
        <p:txBody>
          <a:bodyPr/>
          <a:lstStyle/>
          <a:p>
            <a:fld id="{73BB84BC-6E78-40D1-8831-40AB1F596614}" type="datetime4">
              <a:rPr lang="en-US" smtClean="0"/>
              <a:t>February 19, 2024</a:t>
            </a:fld>
            <a:endParaRPr lang="en-US"/>
          </a:p>
        </p:txBody>
      </p:sp>
      <p:sp>
        <p:nvSpPr>
          <p:cNvPr id="6" name="Footer Placeholder 5">
            <a:extLst>
              <a:ext uri="{FF2B5EF4-FFF2-40B4-BE49-F238E27FC236}">
                <a16:creationId xmlns:a16="http://schemas.microsoft.com/office/drawing/2014/main" id="{31359FC8-04EF-4F7D-8E43-4EE0E95DA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71C964-4227-4DEE-87A1-026162DDF664}"/>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220698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EB4E-D4BB-4C86-A820-63474E5A4086}"/>
              </a:ext>
            </a:extLst>
          </p:cNvPr>
          <p:cNvSpPr>
            <a:spLocks noGrp="1"/>
          </p:cNvSpPr>
          <p:nvPr>
            <p:ph type="title"/>
          </p:nvPr>
        </p:nvSpPr>
        <p:spPr>
          <a:xfrm>
            <a:off x="1062038" y="457199"/>
            <a:ext cx="3913241" cy="192881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4FA99A1-8FAF-415D-A399-1B2C2A0F2300}"/>
              </a:ext>
            </a:extLst>
          </p:cNvPr>
          <p:cNvSpPr>
            <a:spLocks noGrp="1"/>
          </p:cNvSpPr>
          <p:nvPr>
            <p:ph type="pic" idx="1"/>
          </p:nvPr>
        </p:nvSpPr>
        <p:spPr>
          <a:xfrm>
            <a:off x="5257752" y="457200"/>
            <a:ext cx="6110288"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4A15BEE-9915-4637-85A2-2AF2872C72BC}"/>
              </a:ext>
            </a:extLst>
          </p:cNvPr>
          <p:cNvSpPr>
            <a:spLocks noGrp="1"/>
          </p:cNvSpPr>
          <p:nvPr>
            <p:ph type="body" sz="half" idx="2"/>
          </p:nvPr>
        </p:nvSpPr>
        <p:spPr>
          <a:xfrm>
            <a:off x="1062038" y="2386013"/>
            <a:ext cx="3913241" cy="40147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3427C-3B67-4ED4-925D-04B9C09AA54B}"/>
              </a:ext>
            </a:extLst>
          </p:cNvPr>
          <p:cNvSpPr>
            <a:spLocks noGrp="1"/>
          </p:cNvSpPr>
          <p:nvPr>
            <p:ph type="dt" sz="half" idx="10"/>
          </p:nvPr>
        </p:nvSpPr>
        <p:spPr/>
        <p:txBody>
          <a:bodyPr/>
          <a:lstStyle/>
          <a:p>
            <a:fld id="{ADFA080F-3961-4D42-BEDE-84A1FED032F1}" type="datetime4">
              <a:rPr lang="en-US" smtClean="0"/>
              <a:t>February 19, 2024</a:t>
            </a:fld>
            <a:endParaRPr lang="en-US"/>
          </a:p>
        </p:txBody>
      </p:sp>
      <p:sp>
        <p:nvSpPr>
          <p:cNvPr id="6" name="Footer Placeholder 5">
            <a:extLst>
              <a:ext uri="{FF2B5EF4-FFF2-40B4-BE49-F238E27FC236}">
                <a16:creationId xmlns:a16="http://schemas.microsoft.com/office/drawing/2014/main" id="{EEB5DAFD-22DE-4E9E-9C72-B16C1F273D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8EE99-49CC-4A30-8ADA-39EFD8DAAD22}"/>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180919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ustomXml" Target="../ink/ink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erson in a dark room&#10;&#10;Description automatically generated">
            <a:extLst>
              <a:ext uri="{FF2B5EF4-FFF2-40B4-BE49-F238E27FC236}">
                <a16:creationId xmlns:a16="http://schemas.microsoft.com/office/drawing/2014/main" id="{DEB2E8C4-C3E7-4048-A43D-9859510CFA98}"/>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p:sp>
        <p:nvSpPr>
          <p:cNvPr id="2" name="Title Placeholder 1">
            <a:extLst>
              <a:ext uri="{FF2B5EF4-FFF2-40B4-BE49-F238E27FC236}">
                <a16:creationId xmlns:a16="http://schemas.microsoft.com/office/drawing/2014/main" id="{9AFBD2E1-C16B-4996-869C-DD03823A80A4}"/>
              </a:ext>
            </a:extLst>
          </p:cNvPr>
          <p:cNvSpPr>
            <a:spLocks noGrp="1"/>
          </p:cNvSpPr>
          <p:nvPr>
            <p:ph type="title"/>
          </p:nvPr>
        </p:nvSpPr>
        <p:spPr>
          <a:xfrm>
            <a:off x="1050879" y="609601"/>
            <a:ext cx="9810604" cy="12160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844DB6A-ED8E-4755-BC7A-B7AA65244231}"/>
              </a:ext>
            </a:extLst>
          </p:cNvPr>
          <p:cNvSpPr>
            <a:spLocks noGrp="1"/>
          </p:cNvSpPr>
          <p:nvPr>
            <p:ph type="body" idx="1"/>
          </p:nvPr>
        </p:nvSpPr>
        <p:spPr>
          <a:xfrm>
            <a:off x="1050879" y="1825624"/>
            <a:ext cx="9810604" cy="44287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FF5CE27-B558-4B88-ACE3-B70423127730}"/>
              </a:ext>
            </a:extLst>
          </p:cNvPr>
          <p:cNvSpPr>
            <a:spLocks noGrp="1"/>
          </p:cNvSpPr>
          <p:nvPr>
            <p:ph type="dt" sz="half" idx="2"/>
          </p:nvPr>
        </p:nvSpPr>
        <p:spPr>
          <a:xfrm rot="5400000">
            <a:off x="10509243" y="5071825"/>
            <a:ext cx="2647667" cy="365125"/>
          </a:xfrm>
          <a:prstGeom prst="rect">
            <a:avLst/>
          </a:prstGeom>
        </p:spPr>
        <p:txBody>
          <a:bodyPr vert="horz" lIns="91440" tIns="45720" rIns="91440" bIns="45720" rtlCol="0" anchor="ctr"/>
          <a:lstStyle>
            <a:lvl1pPr algn="l">
              <a:defRPr sz="900" cap="all" spc="300" baseline="0">
                <a:solidFill>
                  <a:schemeClr val="tx1">
                    <a:lumMod val="85000"/>
                    <a:lumOff val="15000"/>
                  </a:schemeClr>
                </a:solidFill>
                <a:latin typeface="+mn-lt"/>
              </a:defRPr>
            </a:lvl1pPr>
          </a:lstStyle>
          <a:p>
            <a:fld id="{A33960BD-7AC1-4217-9611-AAA56D3EE38F}" type="datetime4">
              <a:rPr lang="en-US" smtClean="0"/>
              <a:pPr/>
              <a:t>February 19, 2024</a:t>
            </a:fld>
            <a:endParaRPr lang="en-US" dirty="0">
              <a:latin typeface="+mn-lt"/>
            </a:endParaRPr>
          </a:p>
        </p:txBody>
      </p:sp>
      <p:sp>
        <p:nvSpPr>
          <p:cNvPr id="5" name="Footer Placeholder 4">
            <a:extLst>
              <a:ext uri="{FF2B5EF4-FFF2-40B4-BE49-F238E27FC236}">
                <a16:creationId xmlns:a16="http://schemas.microsoft.com/office/drawing/2014/main" id="{4ACE5D61-F203-4F00-9CF1-AB0AE4937006}"/>
              </a:ext>
            </a:extLst>
          </p:cNvPr>
          <p:cNvSpPr>
            <a:spLocks noGrp="1"/>
          </p:cNvSpPr>
          <p:nvPr>
            <p:ph type="ftr" sz="quarter" idx="3"/>
          </p:nvPr>
        </p:nvSpPr>
        <p:spPr>
          <a:xfrm rot="5400000">
            <a:off x="10447827" y="1407402"/>
            <a:ext cx="2770499" cy="365125"/>
          </a:xfrm>
          <a:prstGeom prst="rect">
            <a:avLst/>
          </a:prstGeom>
        </p:spPr>
        <p:txBody>
          <a:bodyPr vert="horz" lIns="91440" tIns="45720" rIns="91440" bIns="45720" rtlCol="0" anchor="ctr"/>
          <a:lstStyle>
            <a:lvl1pPr algn="r">
              <a:defRPr sz="900" cap="all" spc="300" baseline="0">
                <a:solidFill>
                  <a:schemeClr val="tx1">
                    <a:lumMod val="85000"/>
                    <a:lumOff val="15000"/>
                  </a:schemeClr>
                </a:solidFill>
                <a:latin typeface="+mn-lt"/>
              </a:defRPr>
            </a:lvl1pPr>
          </a:lstStyle>
          <a:p>
            <a:endParaRPr lang="en-US" dirty="0">
              <a:latin typeface="+mn-lt"/>
            </a:endParaRPr>
          </a:p>
        </p:txBody>
      </p:sp>
      <p:sp>
        <p:nvSpPr>
          <p:cNvPr id="6" name="Slide Number Placeholder 5">
            <a:extLst>
              <a:ext uri="{FF2B5EF4-FFF2-40B4-BE49-F238E27FC236}">
                <a16:creationId xmlns:a16="http://schemas.microsoft.com/office/drawing/2014/main" id="{39FF38BD-5F38-4F6E-B5DD-EB1AF06002E2}"/>
              </a:ext>
            </a:extLst>
          </p:cNvPr>
          <p:cNvSpPr>
            <a:spLocks noGrp="1"/>
          </p:cNvSpPr>
          <p:nvPr>
            <p:ph type="sldNum" sz="quarter" idx="4"/>
          </p:nvPr>
        </p:nvSpPr>
        <p:spPr>
          <a:xfrm>
            <a:off x="11560121" y="3138985"/>
            <a:ext cx="545911" cy="580029"/>
          </a:xfrm>
          <a:prstGeom prst="rect">
            <a:avLst/>
          </a:prstGeom>
        </p:spPr>
        <p:txBody>
          <a:bodyPr vert="horz" lIns="91440" tIns="45720" rIns="91440" bIns="45720" rtlCol="0" anchor="ctr"/>
          <a:lstStyle>
            <a:lvl1pPr algn="ctr">
              <a:defRPr sz="1600">
                <a:solidFill>
                  <a:schemeClr val="tx1">
                    <a:lumMod val="85000"/>
                    <a:lumOff val="15000"/>
                  </a:schemeClr>
                </a:solidFill>
                <a:latin typeface="+mn-lt"/>
              </a:defRPr>
            </a:lvl1pPr>
          </a:lstStyle>
          <a:p>
            <a:fld id="{9D4AEF59-F28E-467C-9EA3-92D1CFAD475A}" type="slidenum">
              <a:rPr lang="en-US" smtClean="0"/>
              <a:pPr/>
              <a:t>‹#›</a:t>
            </a:fld>
            <a:endParaRPr lang="en-US">
              <a:latin typeface="+mn-lt"/>
            </a:endParaRPr>
          </a:p>
        </p:txBody>
      </p:sp>
      <mc:AlternateContent xmlns:mc="http://schemas.openxmlformats.org/markup-compatibility/2006" xmlns:p14="http://schemas.microsoft.com/office/powerpoint/2010/main">
        <mc:Choice Requires="p14">
          <p:contentPart p14:bwMode="auto" r:id="rId14">
            <p14:nvContentPartPr>
              <p14:cNvPr id="18" name="Ink 17">
                <a:extLst>
                  <a:ext uri="{FF2B5EF4-FFF2-40B4-BE49-F238E27FC236}">
                    <a16:creationId xmlns:a16="http://schemas.microsoft.com/office/drawing/2014/main" id="{24D29CCB-7956-4E3E-8880-304085F04BF4}"/>
                  </a:ext>
                </a:extLst>
              </p14:cNvPr>
              <p14:cNvContentPartPr/>
              <p14:nvPr/>
            </p14:nvContentPartPr>
            <p14:xfrm>
              <a:off x="12490710" y="6342652"/>
              <a:ext cx="360" cy="360"/>
            </p14:xfrm>
          </p:contentPart>
        </mc:Choice>
        <mc:Fallback xmlns="">
          <p:pic>
            <p:nvPicPr>
              <p:cNvPr id="18" name="Ink 17">
                <a:extLst>
                  <a:ext uri="{FF2B5EF4-FFF2-40B4-BE49-F238E27FC236}">
                    <a16:creationId xmlns:a16="http://schemas.microsoft.com/office/drawing/2014/main" id="{24D29CCB-7956-4E3E-8880-304085F04BF4}"/>
                  </a:ext>
                </a:extLst>
              </p:cNvPr>
              <p:cNvPicPr/>
              <p:nvPr/>
            </p:nvPicPr>
            <p:blipFill>
              <a:blip r:embed="rId15"/>
              <a:stretch>
                <a:fillRect/>
              </a:stretch>
            </p:blipFill>
            <p:spPr>
              <a:xfrm>
                <a:off x="12481710" y="6333652"/>
                <a:ext cx="18000" cy="18000"/>
              </a:xfrm>
              <a:prstGeom prst="rect">
                <a:avLst/>
              </a:prstGeom>
            </p:spPr>
          </p:pic>
        </mc:Fallback>
      </mc:AlternateContent>
    </p:spTree>
    <p:extLst>
      <p:ext uri="{BB962C8B-B14F-4D97-AF65-F5344CB8AC3E}">
        <p14:creationId xmlns:p14="http://schemas.microsoft.com/office/powerpoint/2010/main" val="7730508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86" r:id="rId7"/>
    <p:sldLayoutId id="2147483687" r:id="rId8"/>
    <p:sldLayoutId id="2147483688" r:id="rId9"/>
    <p:sldLayoutId id="2147483689" r:id="rId10"/>
    <p:sldLayoutId id="2147483696" r:id="rId11"/>
  </p:sldLayoutIdLst>
  <p:hf sldNum="0" hdr="0" ftr="0" dt="0"/>
  <p:txStyles>
    <p:titleStyle>
      <a:lvl1pPr algn="l" defTabSz="914400" rtl="0" eaLnBrk="1" latinLnBrk="0" hangingPunct="1">
        <a:lnSpc>
          <a:spcPct val="110000"/>
        </a:lnSpc>
        <a:spcBef>
          <a:spcPct val="0"/>
        </a:spcBef>
        <a:buNone/>
        <a:defRPr sz="2800" kern="1200" cap="all" spc="600" baseline="0">
          <a:solidFill>
            <a:schemeClr val="tx1">
              <a:lumMod val="85000"/>
              <a:lumOff val="15000"/>
            </a:schemeClr>
          </a:solidFill>
          <a:latin typeface="+mj-lt"/>
          <a:ea typeface="Batang" panose="02030600000101010101" pitchFamily="18" charset="-127"/>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000" kern="1200" spc="50" baseline="0">
          <a:solidFill>
            <a:schemeClr val="tx1">
              <a:lumMod val="85000"/>
              <a:lumOff val="15000"/>
            </a:schemeClr>
          </a:solidFill>
          <a:latin typeface="+mn-lt"/>
          <a:ea typeface="Batang" panose="02030600000101010101" pitchFamily="18" charset="-127"/>
          <a:cs typeface="+mn-cs"/>
        </a:defRPr>
      </a:lvl1pPr>
      <a:lvl2pPr marL="274320" indent="0" algn="l" defTabSz="914400" rtl="0" eaLnBrk="1" latinLnBrk="0" hangingPunct="1">
        <a:lnSpc>
          <a:spcPct val="100000"/>
        </a:lnSpc>
        <a:spcBef>
          <a:spcPts val="500"/>
        </a:spcBef>
        <a:buFontTx/>
        <a:buNone/>
        <a:defRPr sz="1800" kern="1200" spc="50" baseline="0">
          <a:solidFill>
            <a:schemeClr val="tx1">
              <a:lumMod val="85000"/>
              <a:lumOff val="15000"/>
            </a:schemeClr>
          </a:solidFill>
          <a:latin typeface="+mn-lt"/>
          <a:ea typeface="Batang" panose="02030600000101010101" pitchFamily="18" charset="-127"/>
          <a:cs typeface="+mn-cs"/>
        </a:defRPr>
      </a:lvl2pPr>
      <a:lvl3pPr marL="605790" indent="-285750" algn="l" defTabSz="914400" rtl="0" eaLnBrk="1" latinLnBrk="0" hangingPunct="1">
        <a:lnSpc>
          <a:spcPct val="100000"/>
        </a:lnSpc>
        <a:spcBef>
          <a:spcPts val="500"/>
        </a:spcBef>
        <a:buSzPct val="80000"/>
        <a:buFont typeface="Arial" panose="020B0604020202020204" pitchFamily="34" charset="0"/>
        <a:buChar char="•"/>
        <a:defRPr sz="1600" kern="1200" spc="50" baseline="0">
          <a:solidFill>
            <a:schemeClr val="tx1">
              <a:lumMod val="85000"/>
              <a:lumOff val="15000"/>
            </a:schemeClr>
          </a:solidFill>
          <a:latin typeface="+mn-lt"/>
          <a:ea typeface="Batang" panose="02030600000101010101" pitchFamily="18" charset="-127"/>
          <a:cs typeface="+mn-cs"/>
        </a:defRPr>
      </a:lvl3pPr>
      <a:lvl4pPr marL="630936" indent="0" algn="l" defTabSz="914400" rtl="0" eaLnBrk="1" latinLnBrk="0" hangingPunct="1">
        <a:lnSpc>
          <a:spcPct val="100000"/>
        </a:lnSpc>
        <a:spcBef>
          <a:spcPts val="500"/>
        </a:spcBef>
        <a:buFontTx/>
        <a:buNone/>
        <a:defRPr sz="1400" kern="1200" spc="50" baseline="0">
          <a:solidFill>
            <a:schemeClr val="tx1">
              <a:lumMod val="85000"/>
              <a:lumOff val="15000"/>
            </a:schemeClr>
          </a:solidFill>
          <a:latin typeface="+mn-lt"/>
          <a:ea typeface="Batang" panose="02030600000101010101" pitchFamily="18" charset="-127"/>
          <a:cs typeface="+mn-cs"/>
        </a:defRPr>
      </a:lvl4pPr>
      <a:lvl5pPr marL="822960" indent="-228600" algn="l" defTabSz="914400" rtl="0" eaLnBrk="1" latinLnBrk="0" hangingPunct="1">
        <a:lnSpc>
          <a:spcPct val="100000"/>
        </a:lnSpc>
        <a:spcBef>
          <a:spcPts val="500"/>
        </a:spcBef>
        <a:buSzPct val="80000"/>
        <a:buFont typeface="Arial" panose="020B0604020202020204" pitchFamily="34" charset="0"/>
        <a:buChar char="•"/>
        <a:defRPr sz="1400" kern="1200" spc="50" baseline="0">
          <a:solidFill>
            <a:schemeClr val="tx1">
              <a:lumMod val="85000"/>
              <a:lumOff val="15000"/>
            </a:schemeClr>
          </a:solidFill>
          <a:latin typeface="+mn-lt"/>
          <a:ea typeface="Batang" panose="02030600000101010101" pitchFamily="18" charset="-12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8E81931-EC11-4433-BB7B-ED42BAA244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35BC353-549C-47DC-9732-7E6961372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12192000" cy="6858003"/>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group of girls standing in front of a brick wall&#10;&#10;Description automatically generated">
            <a:extLst>
              <a:ext uri="{FF2B5EF4-FFF2-40B4-BE49-F238E27FC236}">
                <a16:creationId xmlns:a16="http://schemas.microsoft.com/office/drawing/2014/main" id="{94045448-91F4-659B-6AC1-A38B0CBD4AAF}"/>
              </a:ext>
            </a:extLst>
          </p:cNvPr>
          <p:cNvPicPr>
            <a:picLocks noChangeAspect="1"/>
          </p:cNvPicPr>
          <p:nvPr/>
        </p:nvPicPr>
        <p:blipFill rotWithShape="1">
          <a:blip r:embed="rId2"/>
          <a:srcRect r="4000"/>
          <a:stretch/>
        </p:blipFill>
        <p:spPr>
          <a:xfrm>
            <a:off x="20" y="-1"/>
            <a:ext cx="12191980" cy="6858002"/>
          </a:xfrm>
          <a:custGeom>
            <a:avLst/>
            <a:gdLst/>
            <a:ahLst/>
            <a:cxnLst/>
            <a:rect l="l" t="t" r="r" b="b"/>
            <a:pathLst>
              <a:path w="12192000" h="6858002">
                <a:moveTo>
                  <a:pt x="5307101" y="6857999"/>
                </a:moveTo>
                <a:lnTo>
                  <a:pt x="12192000" y="6857999"/>
                </a:lnTo>
                <a:lnTo>
                  <a:pt x="12192000" y="6858002"/>
                </a:lnTo>
                <a:lnTo>
                  <a:pt x="5307088" y="6858002"/>
                </a:lnTo>
                <a:close/>
                <a:moveTo>
                  <a:pt x="0" y="0"/>
                </a:moveTo>
                <a:lnTo>
                  <a:pt x="12192000" y="0"/>
                </a:lnTo>
                <a:lnTo>
                  <a:pt x="12192000" y="6277972"/>
                </a:lnTo>
                <a:lnTo>
                  <a:pt x="12152890" y="6290206"/>
                </a:lnTo>
                <a:cubicBezTo>
                  <a:pt x="12105395" y="6304478"/>
                  <a:pt x="12054092" y="6317152"/>
                  <a:pt x="12009354" y="6315664"/>
                </a:cubicBezTo>
                <a:cubicBezTo>
                  <a:pt x="11994503" y="6311032"/>
                  <a:pt x="11985943" y="6310638"/>
                  <a:pt x="11978968" y="6319390"/>
                </a:cubicBezTo>
                <a:cubicBezTo>
                  <a:pt x="11941764" y="6318961"/>
                  <a:pt x="11901790" y="6339612"/>
                  <a:pt x="11878895" y="6327233"/>
                </a:cubicBezTo>
                <a:cubicBezTo>
                  <a:pt x="11878918" y="6346592"/>
                  <a:pt x="11826486" y="6319151"/>
                  <a:pt x="11814979" y="6337141"/>
                </a:cubicBezTo>
                <a:cubicBezTo>
                  <a:pt x="11820607" y="6367517"/>
                  <a:pt x="11727668" y="6353622"/>
                  <a:pt x="11687508" y="6364470"/>
                </a:cubicBezTo>
                <a:cubicBezTo>
                  <a:pt x="11692944" y="6381370"/>
                  <a:pt x="11638976" y="6383664"/>
                  <a:pt x="11672002" y="6397904"/>
                </a:cubicBezTo>
                <a:cubicBezTo>
                  <a:pt x="11645814" y="6406115"/>
                  <a:pt x="11642999" y="6389784"/>
                  <a:pt x="11629894" y="6384496"/>
                </a:cubicBezTo>
                <a:cubicBezTo>
                  <a:pt x="11597582" y="6386755"/>
                  <a:pt x="11602281" y="6372208"/>
                  <a:pt x="11597728" y="6361596"/>
                </a:cubicBezTo>
                <a:cubicBezTo>
                  <a:pt x="11567716" y="6387703"/>
                  <a:pt x="11505156" y="6361750"/>
                  <a:pt x="11448211" y="6357842"/>
                </a:cubicBezTo>
                <a:cubicBezTo>
                  <a:pt x="11414499" y="6357897"/>
                  <a:pt x="11370196" y="6408532"/>
                  <a:pt x="11336630" y="6383021"/>
                </a:cubicBezTo>
                <a:cubicBezTo>
                  <a:pt x="11316728" y="6389671"/>
                  <a:pt x="11284212" y="6365546"/>
                  <a:pt x="11267820" y="6388199"/>
                </a:cubicBezTo>
                <a:cubicBezTo>
                  <a:pt x="11215412" y="6380118"/>
                  <a:pt x="11199532" y="6391497"/>
                  <a:pt x="11153755" y="6378749"/>
                </a:cubicBezTo>
                <a:cubicBezTo>
                  <a:pt x="11097684" y="6376473"/>
                  <a:pt x="11142086" y="6407848"/>
                  <a:pt x="11063998" y="6397440"/>
                </a:cubicBezTo>
                <a:cubicBezTo>
                  <a:pt x="11028900" y="6406581"/>
                  <a:pt x="10989384" y="6411343"/>
                  <a:pt x="10949261" y="6411271"/>
                </a:cubicBezTo>
                <a:cubicBezTo>
                  <a:pt x="10946808" y="6404413"/>
                  <a:pt x="10928478" y="6413021"/>
                  <a:pt x="10920620" y="6414504"/>
                </a:cubicBezTo>
                <a:cubicBezTo>
                  <a:pt x="10921840" y="6410173"/>
                  <a:pt x="10906289" y="6407257"/>
                  <a:pt x="10899483" y="6410536"/>
                </a:cubicBezTo>
                <a:cubicBezTo>
                  <a:pt x="10774259" y="6419728"/>
                  <a:pt x="10854212" y="6382839"/>
                  <a:pt x="10774590" y="6403309"/>
                </a:cubicBezTo>
                <a:cubicBezTo>
                  <a:pt x="10724638" y="6405843"/>
                  <a:pt x="10739599" y="6355991"/>
                  <a:pt x="10682861" y="6377814"/>
                </a:cubicBezTo>
                <a:cubicBezTo>
                  <a:pt x="10622947" y="6375380"/>
                  <a:pt x="10589912" y="6355504"/>
                  <a:pt x="10530714" y="6366548"/>
                </a:cubicBezTo>
                <a:cubicBezTo>
                  <a:pt x="10474643" y="6364190"/>
                  <a:pt x="10428348" y="6354710"/>
                  <a:pt x="10379097" y="6358630"/>
                </a:cubicBezTo>
                <a:cubicBezTo>
                  <a:pt x="10361622" y="6351880"/>
                  <a:pt x="10344151" y="6348805"/>
                  <a:pt x="10323727" y="6357333"/>
                </a:cubicBezTo>
                <a:cubicBezTo>
                  <a:pt x="10272196" y="6352518"/>
                  <a:pt x="10263446" y="6339056"/>
                  <a:pt x="10227126" y="6348100"/>
                </a:cubicBezTo>
                <a:cubicBezTo>
                  <a:pt x="10196351" y="6318664"/>
                  <a:pt x="10199174" y="6342674"/>
                  <a:pt x="10163542" y="6343141"/>
                </a:cubicBezTo>
                <a:cubicBezTo>
                  <a:pt x="10134376" y="6345476"/>
                  <a:pt x="10177885" y="6359944"/>
                  <a:pt x="10151161" y="6358763"/>
                </a:cubicBezTo>
                <a:cubicBezTo>
                  <a:pt x="10126522" y="6349492"/>
                  <a:pt x="10117113" y="6369683"/>
                  <a:pt x="10092125" y="6358861"/>
                </a:cubicBezTo>
                <a:cubicBezTo>
                  <a:pt x="10107302" y="6344459"/>
                  <a:pt x="10032910" y="6356018"/>
                  <a:pt x="10037958" y="6342614"/>
                </a:cubicBezTo>
                <a:cubicBezTo>
                  <a:pt x="10003046" y="6359008"/>
                  <a:pt x="10003017" y="6334504"/>
                  <a:pt x="9966866" y="6337014"/>
                </a:cubicBezTo>
                <a:cubicBezTo>
                  <a:pt x="9947485" y="6342600"/>
                  <a:pt x="9935606" y="6342702"/>
                  <a:pt x="9924418" y="6333490"/>
                </a:cubicBezTo>
                <a:cubicBezTo>
                  <a:pt x="9834150" y="6361084"/>
                  <a:pt x="9880223" y="6330704"/>
                  <a:pt x="9806001" y="6337361"/>
                </a:cubicBezTo>
                <a:cubicBezTo>
                  <a:pt x="9740686" y="6345638"/>
                  <a:pt x="9670300" y="6348205"/>
                  <a:pt x="9596449" y="6376180"/>
                </a:cubicBezTo>
                <a:cubicBezTo>
                  <a:pt x="9581101" y="6384665"/>
                  <a:pt x="9553986" y="6385744"/>
                  <a:pt x="9535890" y="6378590"/>
                </a:cubicBezTo>
                <a:cubicBezTo>
                  <a:pt x="9532775" y="6377359"/>
                  <a:pt x="9530052" y="6375925"/>
                  <a:pt x="9527805" y="6374334"/>
                </a:cubicBezTo>
                <a:cubicBezTo>
                  <a:pt x="9481894" y="6394749"/>
                  <a:pt x="9464762" y="6381055"/>
                  <a:pt x="9441373" y="6395633"/>
                </a:cubicBezTo>
                <a:cubicBezTo>
                  <a:pt x="9381290" y="6397202"/>
                  <a:pt x="9341618" y="6377583"/>
                  <a:pt x="9320149" y="6390280"/>
                </a:cubicBezTo>
                <a:cubicBezTo>
                  <a:pt x="9291150" y="6386896"/>
                  <a:pt x="9257768" y="6367103"/>
                  <a:pt x="9229488" y="6380382"/>
                </a:cubicBezTo>
                <a:cubicBezTo>
                  <a:pt x="9230007" y="6377216"/>
                  <a:pt x="9227921" y="6376045"/>
                  <a:pt x="9224285" y="6375920"/>
                </a:cubicBezTo>
                <a:lnTo>
                  <a:pt x="9217537" y="6376762"/>
                </a:lnTo>
                <a:lnTo>
                  <a:pt x="9214728" y="6381637"/>
                </a:lnTo>
                <a:cubicBezTo>
                  <a:pt x="9202170" y="6398803"/>
                  <a:pt x="9191484" y="6381138"/>
                  <a:pt x="9161049" y="6384539"/>
                </a:cubicBezTo>
                <a:cubicBezTo>
                  <a:pt x="9146336" y="6385184"/>
                  <a:pt x="9147761" y="6380673"/>
                  <a:pt x="9149697" y="6376552"/>
                </a:cubicBezTo>
                <a:lnTo>
                  <a:pt x="9150803" y="6372240"/>
                </a:lnTo>
                <a:lnTo>
                  <a:pt x="9141448" y="6372359"/>
                </a:lnTo>
                <a:lnTo>
                  <a:pt x="9137486" y="6372055"/>
                </a:lnTo>
                <a:lnTo>
                  <a:pt x="9126952" y="6375163"/>
                </a:lnTo>
                <a:cubicBezTo>
                  <a:pt x="9117353" y="6375502"/>
                  <a:pt x="9107828" y="6372135"/>
                  <a:pt x="9098334" y="6372861"/>
                </a:cubicBezTo>
                <a:cubicBezTo>
                  <a:pt x="9093587" y="6373224"/>
                  <a:pt x="9088847" y="6374610"/>
                  <a:pt x="9084110" y="6377995"/>
                </a:cubicBezTo>
                <a:cubicBezTo>
                  <a:pt x="9105864" y="6390113"/>
                  <a:pt x="9028073" y="6387966"/>
                  <a:pt x="9039515" y="6400351"/>
                </a:cubicBezTo>
                <a:cubicBezTo>
                  <a:pt x="8997651" y="6388705"/>
                  <a:pt x="9009590" y="6412472"/>
                  <a:pt x="8973305" y="6414442"/>
                </a:cubicBezTo>
                <a:cubicBezTo>
                  <a:pt x="8951781" y="6411385"/>
                  <a:pt x="8940212" y="6412734"/>
                  <a:pt x="8933861" y="6423031"/>
                </a:cubicBezTo>
                <a:cubicBezTo>
                  <a:pt x="8832841" y="6407267"/>
                  <a:pt x="8892362" y="6431116"/>
                  <a:pt x="8817130" y="6433703"/>
                </a:cubicBezTo>
                <a:cubicBezTo>
                  <a:pt x="8749745" y="6433633"/>
                  <a:pt x="8680232" y="6439719"/>
                  <a:pt x="8594947" y="6421586"/>
                </a:cubicBezTo>
                <a:cubicBezTo>
                  <a:pt x="8575919" y="6415227"/>
                  <a:pt x="8549096" y="6417484"/>
                  <a:pt x="8535041" y="6426626"/>
                </a:cubicBezTo>
                <a:cubicBezTo>
                  <a:pt x="8532621" y="6428200"/>
                  <a:pt x="8530681" y="6429922"/>
                  <a:pt x="8529279" y="6431739"/>
                </a:cubicBezTo>
                <a:cubicBezTo>
                  <a:pt x="8474783" y="6417534"/>
                  <a:pt x="8464858" y="6432901"/>
                  <a:pt x="8435056" y="6421613"/>
                </a:cubicBezTo>
                <a:cubicBezTo>
                  <a:pt x="8376022" y="6427411"/>
                  <a:pt x="8347129" y="6451271"/>
                  <a:pt x="8320108" y="6441573"/>
                </a:cubicBezTo>
                <a:cubicBezTo>
                  <a:pt x="8293638" y="6448387"/>
                  <a:pt x="8270932" y="6471649"/>
                  <a:pt x="8237020" y="6462216"/>
                </a:cubicBezTo>
                <a:cubicBezTo>
                  <a:pt x="8245222" y="6474245"/>
                  <a:pt x="8197387" y="6460392"/>
                  <a:pt x="8188860" y="6471379"/>
                </a:cubicBezTo>
                <a:cubicBezTo>
                  <a:pt x="8184024" y="6480393"/>
                  <a:pt x="8168383" y="6478291"/>
                  <a:pt x="8155558" y="6480722"/>
                </a:cubicBezTo>
                <a:cubicBezTo>
                  <a:pt x="8144819" y="6489457"/>
                  <a:pt x="8082218" y="6493172"/>
                  <a:pt x="8061412" y="6490111"/>
                </a:cubicBezTo>
                <a:cubicBezTo>
                  <a:pt x="8004043" y="6475925"/>
                  <a:pt x="7947523" y="6510024"/>
                  <a:pt x="7901437" y="6499659"/>
                </a:cubicBezTo>
                <a:cubicBezTo>
                  <a:pt x="7888774" y="6499544"/>
                  <a:pt x="7877960" y="6500846"/>
                  <a:pt x="7868353" y="6503024"/>
                </a:cubicBezTo>
                <a:lnTo>
                  <a:pt x="7843779" y="6511212"/>
                </a:lnTo>
                <a:lnTo>
                  <a:pt x="7841448" y="6517728"/>
                </a:lnTo>
                <a:lnTo>
                  <a:pt x="7823871" y="6520429"/>
                </a:lnTo>
                <a:lnTo>
                  <a:pt x="7820005" y="6522254"/>
                </a:lnTo>
                <a:cubicBezTo>
                  <a:pt x="7812641" y="6525763"/>
                  <a:pt x="7805193" y="6529063"/>
                  <a:pt x="7797020" y="6531612"/>
                </a:cubicBezTo>
                <a:cubicBezTo>
                  <a:pt x="7782159" y="6505259"/>
                  <a:pt x="7725050" y="6548941"/>
                  <a:pt x="7727879" y="6524102"/>
                </a:cubicBezTo>
                <a:cubicBezTo>
                  <a:pt x="7680386" y="6533519"/>
                  <a:pt x="7695538" y="6507405"/>
                  <a:pt x="7659324" y="6537474"/>
                </a:cubicBezTo>
                <a:cubicBezTo>
                  <a:pt x="7566636" y="6535069"/>
                  <a:pt x="7462452" y="6568928"/>
                  <a:pt x="7374068" y="6552862"/>
                </a:cubicBezTo>
                <a:cubicBezTo>
                  <a:pt x="7393454" y="6562410"/>
                  <a:pt x="7373124" y="6578225"/>
                  <a:pt x="7346163" y="6577609"/>
                </a:cubicBezTo>
                <a:cubicBezTo>
                  <a:pt x="7419349" y="6615756"/>
                  <a:pt x="7219942" y="6557562"/>
                  <a:pt x="7235023" y="6591880"/>
                </a:cubicBezTo>
                <a:cubicBezTo>
                  <a:pt x="7203144" y="6564271"/>
                  <a:pt x="7057485" y="6539224"/>
                  <a:pt x="7039074" y="6572474"/>
                </a:cubicBezTo>
                <a:cubicBezTo>
                  <a:pt x="6966094" y="6582775"/>
                  <a:pt x="6893201" y="6571018"/>
                  <a:pt x="6833428" y="6596853"/>
                </a:cubicBezTo>
                <a:cubicBezTo>
                  <a:pt x="6827113" y="6593647"/>
                  <a:pt x="6820080" y="6591377"/>
                  <a:pt x="6812583" y="6589775"/>
                </a:cubicBezTo>
                <a:lnTo>
                  <a:pt x="6790242" y="6586880"/>
                </a:lnTo>
                <a:lnTo>
                  <a:pt x="6787846" y="6588046"/>
                </a:lnTo>
                <a:cubicBezTo>
                  <a:pt x="6776461" y="6590858"/>
                  <a:pt x="6768832" y="6590687"/>
                  <a:pt x="6762881" y="6589201"/>
                </a:cubicBezTo>
                <a:lnTo>
                  <a:pt x="6756732" y="6586412"/>
                </a:lnTo>
                <a:lnTo>
                  <a:pt x="6739390" y="6586250"/>
                </a:lnTo>
                <a:lnTo>
                  <a:pt x="6704653" y="6583365"/>
                </a:lnTo>
                <a:lnTo>
                  <a:pt x="6698694" y="6585233"/>
                </a:lnTo>
                <a:lnTo>
                  <a:pt x="6647142" y="6584630"/>
                </a:lnTo>
                <a:lnTo>
                  <a:pt x="6646688" y="6585765"/>
                </a:lnTo>
                <a:cubicBezTo>
                  <a:pt x="6644494" y="6588296"/>
                  <a:pt x="6640660" y="6590137"/>
                  <a:pt x="6633278" y="6590589"/>
                </a:cubicBezTo>
                <a:cubicBezTo>
                  <a:pt x="6648367" y="6606646"/>
                  <a:pt x="6630160" y="6597288"/>
                  <a:pt x="6607065" y="6597202"/>
                </a:cubicBezTo>
                <a:cubicBezTo>
                  <a:pt x="6625347" y="6622121"/>
                  <a:pt x="6557475" y="6611760"/>
                  <a:pt x="6549804" y="6626596"/>
                </a:cubicBezTo>
                <a:cubicBezTo>
                  <a:pt x="6532425" y="6625972"/>
                  <a:pt x="6514382" y="6625766"/>
                  <a:pt x="6496083" y="6626095"/>
                </a:cubicBezTo>
                <a:lnTo>
                  <a:pt x="6485389" y="6626617"/>
                </a:lnTo>
                <a:lnTo>
                  <a:pt x="6485223" y="6626886"/>
                </a:lnTo>
                <a:cubicBezTo>
                  <a:pt x="6483001" y="6627550"/>
                  <a:pt x="6479520" y="6627927"/>
                  <a:pt x="6474035" y="6627950"/>
                </a:cubicBezTo>
                <a:lnTo>
                  <a:pt x="6465888" y="6627571"/>
                </a:lnTo>
                <a:lnTo>
                  <a:pt x="6445139" y="6628585"/>
                </a:lnTo>
                <a:lnTo>
                  <a:pt x="6438312" y="6630646"/>
                </a:lnTo>
                <a:cubicBezTo>
                  <a:pt x="6417397" y="6642787"/>
                  <a:pt x="6447851" y="6675286"/>
                  <a:pt x="6392168" y="6665569"/>
                </a:cubicBezTo>
                <a:cubicBezTo>
                  <a:pt x="6343510" y="6677589"/>
                  <a:pt x="6330169" y="6701494"/>
                  <a:pt x="6272304" y="6700835"/>
                </a:cubicBezTo>
                <a:cubicBezTo>
                  <a:pt x="6226827" y="6712160"/>
                  <a:pt x="6194756" y="6728533"/>
                  <a:pt x="6150447" y="6732895"/>
                </a:cubicBezTo>
                <a:cubicBezTo>
                  <a:pt x="6140653" y="6742032"/>
                  <a:pt x="6128186" y="6747742"/>
                  <a:pt x="6104787" y="6743117"/>
                </a:cubicBezTo>
                <a:cubicBezTo>
                  <a:pt x="6064916" y="6755994"/>
                  <a:pt x="6067350" y="6769968"/>
                  <a:pt x="6030197" y="6767449"/>
                </a:cubicBezTo>
                <a:cubicBezTo>
                  <a:pt x="6025714" y="6799897"/>
                  <a:pt x="6010615" y="6777056"/>
                  <a:pt x="5980285" y="6782421"/>
                </a:cubicBezTo>
                <a:cubicBezTo>
                  <a:pt x="5954036" y="6784991"/>
                  <a:pt x="5980131" y="6764424"/>
                  <a:pt x="5958496" y="6769874"/>
                </a:cubicBezTo>
                <a:cubicBezTo>
                  <a:pt x="5944505" y="6782527"/>
                  <a:pt x="5921893" y="6765237"/>
                  <a:pt x="5908732" y="6779393"/>
                </a:cubicBezTo>
                <a:cubicBezTo>
                  <a:pt x="5931989" y="6790347"/>
                  <a:pt x="5860959" y="6791681"/>
                  <a:pt x="5874963" y="6803355"/>
                </a:cubicBezTo>
                <a:cubicBezTo>
                  <a:pt x="5833647" y="6793755"/>
                  <a:pt x="5851456" y="6816602"/>
                  <a:pt x="5819199" y="6820147"/>
                </a:cubicBezTo>
                <a:cubicBezTo>
                  <a:pt x="5798819" y="6818094"/>
                  <a:pt x="5788750" y="6819934"/>
                  <a:pt x="5786035" y="6830341"/>
                </a:cubicBezTo>
                <a:cubicBezTo>
                  <a:pt x="5689973" y="6819312"/>
                  <a:pt x="5750863" y="6840131"/>
                  <a:pt x="5683543" y="6846008"/>
                </a:cubicBezTo>
                <a:cubicBezTo>
                  <a:pt x="5622546" y="6848924"/>
                  <a:pt x="5561433" y="6857988"/>
                  <a:pt x="5478912" y="6843932"/>
                </a:cubicBezTo>
                <a:cubicBezTo>
                  <a:pt x="5459815" y="6838522"/>
                  <a:pt x="5436209" y="6841929"/>
                  <a:pt x="5426182" y="6851543"/>
                </a:cubicBezTo>
                <a:cubicBezTo>
                  <a:pt x="5424458" y="6853198"/>
                  <a:pt x="5423209" y="6854977"/>
                  <a:pt x="5422476" y="6856827"/>
                </a:cubicBezTo>
                <a:cubicBezTo>
                  <a:pt x="5368974" y="6845270"/>
                  <a:pt x="5364519" y="6860824"/>
                  <a:pt x="5334223" y="6851042"/>
                </a:cubicBezTo>
                <a:lnTo>
                  <a:pt x="5307101" y="6857999"/>
                </a:lnTo>
                <a:lnTo>
                  <a:pt x="0" y="6857999"/>
                </a:lnTo>
                <a:lnTo>
                  <a:pt x="0" y="2143233"/>
                </a:lnTo>
                <a:lnTo>
                  <a:pt x="23798" y="2139906"/>
                </a:lnTo>
                <a:cubicBezTo>
                  <a:pt x="74043" y="2136293"/>
                  <a:pt x="38977" y="2165571"/>
                  <a:pt x="87258" y="2143366"/>
                </a:cubicBezTo>
                <a:cubicBezTo>
                  <a:pt x="122965" y="2137787"/>
                  <a:pt x="117457" y="2188700"/>
                  <a:pt x="156013" y="2163361"/>
                </a:cubicBezTo>
                <a:cubicBezTo>
                  <a:pt x="199419" y="2162157"/>
                  <a:pt x="225310" y="2180084"/>
                  <a:pt x="266777" y="2165405"/>
                </a:cubicBezTo>
                <a:cubicBezTo>
                  <a:pt x="307408" y="2164360"/>
                  <a:pt x="341751" y="2171054"/>
                  <a:pt x="376805" y="2164126"/>
                </a:cubicBezTo>
                <a:cubicBezTo>
                  <a:pt x="390105" y="2169833"/>
                  <a:pt x="403012" y="2171855"/>
                  <a:pt x="416820" y="2162058"/>
                </a:cubicBezTo>
                <a:cubicBezTo>
                  <a:pt x="454441" y="2163754"/>
                  <a:pt x="462164" y="2176725"/>
                  <a:pt x="487366" y="2165444"/>
                </a:cubicBezTo>
                <a:cubicBezTo>
                  <a:pt x="512638" y="2193098"/>
                  <a:pt x="508069" y="2169186"/>
                  <a:pt x="533680" y="2166550"/>
                </a:cubicBezTo>
                <a:cubicBezTo>
                  <a:pt x="554439" y="2162433"/>
                  <a:pt x="521576" y="2150568"/>
                  <a:pt x="540946" y="2150128"/>
                </a:cubicBezTo>
                <a:cubicBezTo>
                  <a:pt x="559671" y="2157928"/>
                  <a:pt x="564313" y="2137102"/>
                  <a:pt x="583453" y="2146439"/>
                </a:cubicBezTo>
                <a:cubicBezTo>
                  <a:pt x="574045" y="2161807"/>
                  <a:pt x="626400" y="2145688"/>
                  <a:pt x="624180" y="2159439"/>
                </a:cubicBezTo>
                <a:cubicBezTo>
                  <a:pt x="647591" y="2140873"/>
                  <a:pt x="650201" y="2165450"/>
                  <a:pt x="675971" y="2160733"/>
                </a:cubicBezTo>
                <a:cubicBezTo>
                  <a:pt x="689339" y="2153950"/>
                  <a:pt x="697882" y="2153126"/>
                  <a:pt x="706914" y="2161686"/>
                </a:cubicBezTo>
                <a:cubicBezTo>
                  <a:pt x="769009" y="2128516"/>
                  <a:pt x="739035" y="2161792"/>
                  <a:pt x="791788" y="2150599"/>
                </a:cubicBezTo>
                <a:cubicBezTo>
                  <a:pt x="837950" y="2138324"/>
                  <a:pt x="852628" y="2155297"/>
                  <a:pt x="902857" y="2122745"/>
                </a:cubicBezTo>
                <a:cubicBezTo>
                  <a:pt x="913016" y="2113301"/>
                  <a:pt x="967730" y="2097173"/>
                  <a:pt x="981959" y="2092815"/>
                </a:cubicBezTo>
                <a:cubicBezTo>
                  <a:pt x="996188" y="2088456"/>
                  <a:pt x="986445" y="2095133"/>
                  <a:pt x="988232" y="2096592"/>
                </a:cubicBezTo>
                <a:cubicBezTo>
                  <a:pt x="1019139" y="2073321"/>
                  <a:pt x="1032924" y="2086016"/>
                  <a:pt x="1048229" y="2069972"/>
                </a:cubicBezTo>
                <a:cubicBezTo>
                  <a:pt x="1091335" y="2064742"/>
                  <a:pt x="1121978" y="2082008"/>
                  <a:pt x="1136098" y="2067967"/>
                </a:cubicBezTo>
                <a:cubicBezTo>
                  <a:pt x="1157340" y="2069596"/>
                  <a:pt x="1183471" y="2087419"/>
                  <a:pt x="1202436" y="2072380"/>
                </a:cubicBezTo>
                <a:cubicBezTo>
                  <a:pt x="1202276" y="2085209"/>
                  <a:pt x="1228778" y="2063479"/>
                  <a:pt x="1239614" y="2072295"/>
                </a:cubicBezTo>
                <a:cubicBezTo>
                  <a:pt x="1247024" y="2079920"/>
                  <a:pt x="1256792" y="2075104"/>
                  <a:pt x="1266687" y="2075072"/>
                </a:cubicBezTo>
                <a:cubicBezTo>
                  <a:pt x="1278018" y="2081364"/>
                  <a:pt x="1322622" y="2073526"/>
                  <a:pt x="1335495" y="2066868"/>
                </a:cubicBezTo>
                <a:cubicBezTo>
                  <a:pt x="1368381" y="2043096"/>
                  <a:pt x="1422617" y="2065011"/>
                  <a:pt x="1449503" y="2046887"/>
                </a:cubicBezTo>
                <a:cubicBezTo>
                  <a:pt x="1458132" y="2044484"/>
                  <a:pt x="1466138" y="2043753"/>
                  <a:pt x="1473714" y="2044066"/>
                </a:cubicBezTo>
                <a:lnTo>
                  <a:pt x="1494279" y="2047336"/>
                </a:lnTo>
                <a:lnTo>
                  <a:pt x="1498838" y="2053057"/>
                </a:lnTo>
                <a:lnTo>
                  <a:pt x="1512113" y="2052421"/>
                </a:lnTo>
                <a:lnTo>
                  <a:pt x="1515595" y="2053441"/>
                </a:lnTo>
                <a:cubicBezTo>
                  <a:pt x="1522236" y="2055416"/>
                  <a:pt x="1528840" y="2057179"/>
                  <a:pt x="1535601" y="2058100"/>
                </a:cubicBezTo>
                <a:cubicBezTo>
                  <a:pt x="1533819" y="2030557"/>
                  <a:pt x="1592812" y="2061403"/>
                  <a:pt x="1579590" y="2038490"/>
                </a:cubicBezTo>
                <a:cubicBezTo>
                  <a:pt x="1616426" y="2038767"/>
                  <a:pt x="1594177" y="2016885"/>
                  <a:pt x="1632661" y="2038680"/>
                </a:cubicBezTo>
                <a:cubicBezTo>
                  <a:pt x="1695112" y="2019618"/>
                  <a:pt x="1728303" y="2044586"/>
                  <a:pt x="1781597" y="2013421"/>
                </a:cubicBezTo>
                <a:cubicBezTo>
                  <a:pt x="1834196" y="2009160"/>
                  <a:pt x="1902538" y="2002271"/>
                  <a:pt x="1942299" y="1995238"/>
                </a:cubicBezTo>
                <a:cubicBezTo>
                  <a:pt x="1987356" y="1969382"/>
                  <a:pt x="2046051" y="1931285"/>
                  <a:pt x="2073776" y="1959306"/>
                </a:cubicBezTo>
                <a:cubicBezTo>
                  <a:pt x="2128486" y="1955797"/>
                  <a:pt x="2173117" y="1931503"/>
                  <a:pt x="2225830" y="1945035"/>
                </a:cubicBezTo>
                <a:cubicBezTo>
                  <a:pt x="2228705" y="1940868"/>
                  <a:pt x="2232493" y="1937453"/>
                  <a:pt x="2236906" y="1934583"/>
                </a:cubicBezTo>
                <a:lnTo>
                  <a:pt x="2250907" y="1927805"/>
                </a:lnTo>
                <a:lnTo>
                  <a:pt x="2253081" y="1928470"/>
                </a:lnTo>
                <a:cubicBezTo>
                  <a:pt x="2262162" y="1929060"/>
                  <a:pt x="2267315" y="1927517"/>
                  <a:pt x="2270720" y="1925037"/>
                </a:cubicBezTo>
                <a:lnTo>
                  <a:pt x="2273667" y="1921293"/>
                </a:lnTo>
                <a:lnTo>
                  <a:pt x="2285482" y="1917998"/>
                </a:lnTo>
                <a:lnTo>
                  <a:pt x="2307986" y="1908982"/>
                </a:lnTo>
                <a:lnTo>
                  <a:pt x="2312921" y="1909665"/>
                </a:lnTo>
                <a:lnTo>
                  <a:pt x="2347989" y="1899756"/>
                </a:lnTo>
                <a:lnTo>
                  <a:pt x="2348816" y="1900744"/>
                </a:lnTo>
                <a:cubicBezTo>
                  <a:pt x="2351467" y="1902733"/>
                  <a:pt x="2354933" y="1903776"/>
                  <a:pt x="2360199" y="1902864"/>
                </a:cubicBezTo>
                <a:cubicBezTo>
                  <a:pt x="2357148" y="1920740"/>
                  <a:pt x="2365381" y="1908616"/>
                  <a:pt x="2381173" y="1904351"/>
                </a:cubicBezTo>
                <a:cubicBezTo>
                  <a:pt x="2379960" y="1931162"/>
                  <a:pt x="2421782" y="1909095"/>
                  <a:pt x="2433782" y="1921696"/>
                </a:cubicBezTo>
                <a:cubicBezTo>
                  <a:pt x="2445411" y="1917959"/>
                  <a:pt x="2457686" y="1914495"/>
                  <a:pt x="2470381" y="1911489"/>
                </a:cubicBezTo>
                <a:lnTo>
                  <a:pt x="2477951" y="1910044"/>
                </a:lnTo>
                <a:lnTo>
                  <a:pt x="2478187" y="1910267"/>
                </a:lnTo>
                <a:cubicBezTo>
                  <a:pt x="2480012" y="1910490"/>
                  <a:pt x="2482569" y="1910217"/>
                  <a:pt x="2486339" y="1909244"/>
                </a:cubicBezTo>
                <a:lnTo>
                  <a:pt x="2491753" y="1907410"/>
                </a:lnTo>
                <a:lnTo>
                  <a:pt x="2506438" y="1904607"/>
                </a:lnTo>
                <a:lnTo>
                  <a:pt x="2512055" y="1905314"/>
                </a:lnTo>
                <a:cubicBezTo>
                  <a:pt x="2531909" y="1912973"/>
                  <a:pt x="2525790" y="1949139"/>
                  <a:pt x="2559550" y="1929886"/>
                </a:cubicBezTo>
                <a:cubicBezTo>
                  <a:pt x="2598368" y="1932405"/>
                  <a:pt x="2618373" y="1952531"/>
                  <a:pt x="2657743" y="1941427"/>
                </a:cubicBezTo>
                <a:cubicBezTo>
                  <a:pt x="2694066" y="1943866"/>
                  <a:pt x="2723489" y="1953496"/>
                  <a:pt x="2755845" y="1949581"/>
                </a:cubicBezTo>
                <a:cubicBezTo>
                  <a:pt x="2766710" y="1956423"/>
                  <a:pt x="2777851" y="1959550"/>
                  <a:pt x="2791790" y="1950948"/>
                </a:cubicBezTo>
                <a:cubicBezTo>
                  <a:pt x="2824975" y="1955867"/>
                  <a:pt x="2829653" y="1969486"/>
                  <a:pt x="2853980" y="1960379"/>
                </a:cubicBezTo>
                <a:cubicBezTo>
                  <a:pt x="2867339" y="1982719"/>
                  <a:pt x="2870664" y="1974650"/>
                  <a:pt x="2881292" y="1969035"/>
                </a:cubicBezTo>
                <a:lnTo>
                  <a:pt x="2882690" y="1968669"/>
                </a:lnTo>
                <a:lnTo>
                  <a:pt x="2884480" y="1971856"/>
                </a:lnTo>
                <a:lnTo>
                  <a:pt x="2889504" y="1973560"/>
                </a:lnTo>
                <a:lnTo>
                  <a:pt x="2904507" y="1973450"/>
                </a:lnTo>
                <a:lnTo>
                  <a:pt x="2910361" y="1972623"/>
                </a:lnTo>
                <a:cubicBezTo>
                  <a:pt x="2914314" y="1972346"/>
                  <a:pt x="2916841" y="1972538"/>
                  <a:pt x="2918476" y="1973085"/>
                </a:cubicBezTo>
                <a:cubicBezTo>
                  <a:pt x="2918519" y="1973172"/>
                  <a:pt x="2918565" y="1973259"/>
                  <a:pt x="2918608" y="1973346"/>
                </a:cubicBezTo>
                <a:lnTo>
                  <a:pt x="2926342" y="1973289"/>
                </a:lnTo>
                <a:cubicBezTo>
                  <a:pt x="2939546" y="1972624"/>
                  <a:pt x="2952540" y="1971432"/>
                  <a:pt x="2965031" y="1969856"/>
                </a:cubicBezTo>
                <a:cubicBezTo>
                  <a:pt x="2971305" y="1984385"/>
                  <a:pt x="3019698" y="1970246"/>
                  <a:pt x="3007773" y="1996347"/>
                </a:cubicBezTo>
                <a:cubicBezTo>
                  <a:pt x="3024413" y="1995002"/>
                  <a:pt x="3037063" y="1984582"/>
                  <a:pt x="3026997" y="2001580"/>
                </a:cubicBezTo>
                <a:cubicBezTo>
                  <a:pt x="3032338" y="2001634"/>
                  <a:pt x="3035193" y="2003280"/>
                  <a:pt x="3036901" y="2005710"/>
                </a:cubicBezTo>
                <a:lnTo>
                  <a:pt x="3037285" y="2006829"/>
                </a:lnTo>
                <a:lnTo>
                  <a:pt x="3074407" y="2003411"/>
                </a:lnTo>
                <a:lnTo>
                  <a:pt x="3078795" y="2004969"/>
                </a:lnTo>
                <a:lnTo>
                  <a:pt x="3103685" y="2000166"/>
                </a:lnTo>
                <a:lnTo>
                  <a:pt x="3116175" y="1999058"/>
                </a:lnTo>
                <a:lnTo>
                  <a:pt x="3120468" y="1995915"/>
                </a:lnTo>
                <a:cubicBezTo>
                  <a:pt x="3124679" y="1994091"/>
                  <a:pt x="3130170" y="1993504"/>
                  <a:pt x="3138514" y="1995716"/>
                </a:cubicBezTo>
                <a:lnTo>
                  <a:pt x="3140299" y="1996760"/>
                </a:lnTo>
                <a:lnTo>
                  <a:pt x="3156256" y="1992625"/>
                </a:lnTo>
                <a:cubicBezTo>
                  <a:pt x="3161579" y="1990603"/>
                  <a:pt x="3166532" y="1987932"/>
                  <a:pt x="3170922" y="1984357"/>
                </a:cubicBezTo>
                <a:cubicBezTo>
                  <a:pt x="3215296" y="2007127"/>
                  <a:pt x="3279153" y="1979394"/>
                  <a:pt x="3332263" y="1985792"/>
                </a:cubicBezTo>
                <a:cubicBezTo>
                  <a:pt x="3365071" y="1970632"/>
                  <a:pt x="3439000" y="1997025"/>
                  <a:pt x="3460591" y="1967471"/>
                </a:cubicBezTo>
                <a:cubicBezTo>
                  <a:pt x="3451444" y="2002870"/>
                  <a:pt x="3556491" y="1969109"/>
                  <a:pt x="3595015" y="1975790"/>
                </a:cubicBezTo>
                <a:cubicBezTo>
                  <a:pt x="3658347" y="1975113"/>
                  <a:pt x="3722805" y="1993634"/>
                  <a:pt x="3769101" y="1999150"/>
                </a:cubicBezTo>
                <a:cubicBezTo>
                  <a:pt x="3796708" y="2027471"/>
                  <a:pt x="3784478" y="2001987"/>
                  <a:pt x="3819178" y="2008885"/>
                </a:cubicBezTo>
                <a:cubicBezTo>
                  <a:pt x="3815893" y="1984013"/>
                  <a:pt x="3859241" y="2024909"/>
                  <a:pt x="3868628" y="1997548"/>
                </a:cubicBezTo>
                <a:cubicBezTo>
                  <a:pt x="3874646" y="1999671"/>
                  <a:pt x="3880179" y="2002589"/>
                  <a:pt x="3885662" y="2005723"/>
                </a:cubicBezTo>
                <a:lnTo>
                  <a:pt x="3888539" y="2007351"/>
                </a:lnTo>
                <a:lnTo>
                  <a:pt x="3901342" y="2009114"/>
                </a:lnTo>
                <a:lnTo>
                  <a:pt x="3903349" y="2015552"/>
                </a:lnTo>
                <a:lnTo>
                  <a:pt x="3921468" y="2022461"/>
                </a:lnTo>
                <a:cubicBezTo>
                  <a:pt x="3928503" y="2024132"/>
                  <a:pt x="3936363" y="2024854"/>
                  <a:pt x="3945480" y="2024047"/>
                </a:cubicBezTo>
                <a:cubicBezTo>
                  <a:pt x="3978176" y="2011092"/>
                  <a:pt x="4020619" y="2042364"/>
                  <a:pt x="4061250" y="2024945"/>
                </a:cubicBezTo>
                <a:cubicBezTo>
                  <a:pt x="4076090" y="2020726"/>
                  <a:pt x="4121392" y="2021057"/>
                  <a:pt x="4129570" y="2029272"/>
                </a:cubicBezTo>
                <a:cubicBezTo>
                  <a:pt x="4138935" y="2031020"/>
                  <a:pt x="4150099" y="2028050"/>
                  <a:pt x="4154036" y="2036868"/>
                </a:cubicBezTo>
                <a:cubicBezTo>
                  <a:pt x="4160735" y="2047472"/>
                  <a:pt x="4194512" y="2030907"/>
                  <a:pt x="4189204" y="2043474"/>
                </a:cubicBezTo>
                <a:cubicBezTo>
                  <a:pt x="4213171" y="2032123"/>
                  <a:pt x="4230703" y="2054320"/>
                  <a:pt x="4250119" y="2059743"/>
                </a:cubicBezTo>
                <a:cubicBezTo>
                  <a:pt x="4259612" y="2054119"/>
                  <a:pt x="4269863" y="2056925"/>
                  <a:pt x="4283096" y="2061464"/>
                </a:cubicBezTo>
                <a:lnTo>
                  <a:pt x="4301210" y="2067352"/>
                </a:lnTo>
                <a:lnTo>
                  <a:pt x="4308819" y="2066758"/>
                </a:lnTo>
                <a:cubicBezTo>
                  <a:pt x="4318024" y="2066868"/>
                  <a:pt x="4326429" y="2067593"/>
                  <a:pt x="4333907" y="2068098"/>
                </a:cubicBezTo>
                <a:lnTo>
                  <a:pt x="4348284" y="2068116"/>
                </a:lnTo>
                <a:lnTo>
                  <a:pt x="4354009" y="2067847"/>
                </a:lnTo>
                <a:lnTo>
                  <a:pt x="4366647" y="2061827"/>
                </a:lnTo>
                <a:lnTo>
                  <a:pt x="4383151" y="2064242"/>
                </a:lnTo>
                <a:lnTo>
                  <a:pt x="4401354" y="2058245"/>
                </a:lnTo>
                <a:cubicBezTo>
                  <a:pt x="4402457" y="2059998"/>
                  <a:pt x="4403942" y="2061629"/>
                  <a:pt x="4405765" y="2063081"/>
                </a:cubicBezTo>
                <a:lnTo>
                  <a:pt x="4420601" y="2068011"/>
                </a:lnTo>
                <a:lnTo>
                  <a:pt x="4433312" y="2062239"/>
                </a:lnTo>
                <a:cubicBezTo>
                  <a:pt x="4433913" y="2071826"/>
                  <a:pt x="4448053" y="2061159"/>
                  <a:pt x="4459938" y="2058655"/>
                </a:cubicBezTo>
                <a:lnTo>
                  <a:pt x="4467257" y="2059536"/>
                </a:lnTo>
                <a:lnTo>
                  <a:pt x="4492833" y="2051951"/>
                </a:lnTo>
                <a:cubicBezTo>
                  <a:pt x="4506830" y="2048890"/>
                  <a:pt x="4520326" y="2046915"/>
                  <a:pt x="4533444" y="2045543"/>
                </a:cubicBezTo>
                <a:lnTo>
                  <a:pt x="4579902" y="2042473"/>
                </a:lnTo>
                <a:lnTo>
                  <a:pt x="4593061" y="2036537"/>
                </a:lnTo>
                <a:cubicBezTo>
                  <a:pt x="4623093" y="2030020"/>
                  <a:pt x="4659310" y="2036776"/>
                  <a:pt x="4678455" y="2022033"/>
                </a:cubicBezTo>
                <a:cubicBezTo>
                  <a:pt x="4686902" y="2019123"/>
                  <a:pt x="4694854" y="2017915"/>
                  <a:pt x="4702453" y="2017770"/>
                </a:cubicBezTo>
                <a:lnTo>
                  <a:pt x="4723263" y="2019792"/>
                </a:lnTo>
                <a:lnTo>
                  <a:pt x="4728248" y="2025217"/>
                </a:lnTo>
                <a:lnTo>
                  <a:pt x="4741475" y="2023784"/>
                </a:lnTo>
                <a:lnTo>
                  <a:pt x="4745033" y="2024591"/>
                </a:lnTo>
                <a:cubicBezTo>
                  <a:pt x="4751823" y="2026159"/>
                  <a:pt x="4758560" y="2027516"/>
                  <a:pt x="4765390" y="2028029"/>
                </a:cubicBezTo>
                <a:cubicBezTo>
                  <a:pt x="4761540" y="2000715"/>
                  <a:pt x="4822843" y="2027885"/>
                  <a:pt x="4807902" y="2005868"/>
                </a:cubicBezTo>
                <a:cubicBezTo>
                  <a:pt x="4844760" y="2003930"/>
                  <a:pt x="4820870" y="1983482"/>
                  <a:pt x="4860989" y="2002871"/>
                </a:cubicBezTo>
                <a:cubicBezTo>
                  <a:pt x="4922008" y="1980146"/>
                  <a:pt x="5009783" y="1987933"/>
                  <a:pt x="5060738" y="1953707"/>
                </a:cubicBezTo>
                <a:cubicBezTo>
                  <a:pt x="5113014" y="1946308"/>
                  <a:pt x="5135414" y="1967863"/>
                  <a:pt x="5174646" y="1958475"/>
                </a:cubicBezTo>
                <a:cubicBezTo>
                  <a:pt x="5181576" y="1926245"/>
                  <a:pt x="5266302" y="1871146"/>
                  <a:pt x="5296127" y="1897377"/>
                </a:cubicBezTo>
                <a:cubicBezTo>
                  <a:pt x="5350570" y="1890601"/>
                  <a:pt x="5393378" y="1863736"/>
                  <a:pt x="5447102" y="1874045"/>
                </a:cubicBezTo>
                <a:cubicBezTo>
                  <a:pt x="5449663" y="1869724"/>
                  <a:pt x="5453194" y="1866097"/>
                  <a:pt x="5457394" y="1862976"/>
                </a:cubicBezTo>
                <a:lnTo>
                  <a:pt x="5470885" y="1855386"/>
                </a:lnTo>
                <a:lnTo>
                  <a:pt x="5473108" y="1855919"/>
                </a:lnTo>
                <a:cubicBezTo>
                  <a:pt x="5482234" y="1855961"/>
                  <a:pt x="5487271" y="1854115"/>
                  <a:pt x="5490487" y="1851442"/>
                </a:cubicBezTo>
                <a:lnTo>
                  <a:pt x="5493156" y="1847537"/>
                </a:lnTo>
                <a:lnTo>
                  <a:pt x="5504724" y="1843550"/>
                </a:lnTo>
                <a:lnTo>
                  <a:pt x="5526552" y="1833223"/>
                </a:lnTo>
                <a:lnTo>
                  <a:pt x="5531534" y="1833606"/>
                </a:lnTo>
                <a:lnTo>
                  <a:pt x="5565857" y="1821637"/>
                </a:lnTo>
                <a:lnTo>
                  <a:pt x="5566758" y="1822571"/>
                </a:lnTo>
                <a:cubicBezTo>
                  <a:pt x="5569560" y="1824391"/>
                  <a:pt x="5573104" y="1825220"/>
                  <a:pt x="5578300" y="1823998"/>
                </a:cubicBezTo>
                <a:cubicBezTo>
                  <a:pt x="5576590" y="1841977"/>
                  <a:pt x="5583913" y="1829412"/>
                  <a:pt x="5599385" y="1824219"/>
                </a:cubicBezTo>
                <a:cubicBezTo>
                  <a:pt x="5600181" y="1850985"/>
                  <a:pt x="5640346" y="1826505"/>
                  <a:pt x="5653291" y="1838330"/>
                </a:cubicBezTo>
                <a:cubicBezTo>
                  <a:pt x="5664639" y="1833911"/>
                  <a:pt x="5676656" y="1829727"/>
                  <a:pt x="5689123" y="1825972"/>
                </a:cubicBezTo>
                <a:lnTo>
                  <a:pt x="5696583" y="1824080"/>
                </a:lnTo>
                <a:lnTo>
                  <a:pt x="5696836" y="1824287"/>
                </a:lnTo>
                <a:cubicBezTo>
                  <a:pt x="5698678" y="1824400"/>
                  <a:pt x="5701213" y="1823974"/>
                  <a:pt x="5704910" y="1822779"/>
                </a:cubicBezTo>
                <a:lnTo>
                  <a:pt x="5710186" y="1820629"/>
                </a:lnTo>
                <a:lnTo>
                  <a:pt x="5724662" y="1816957"/>
                </a:lnTo>
                <a:lnTo>
                  <a:pt x="5730330" y="1817323"/>
                </a:lnTo>
                <a:lnTo>
                  <a:pt x="5733569" y="1819818"/>
                </a:lnTo>
                <a:lnTo>
                  <a:pt x="5734751" y="1819150"/>
                </a:lnTo>
                <a:cubicBezTo>
                  <a:pt x="5742385" y="1811473"/>
                  <a:pt x="5741789" y="1803283"/>
                  <a:pt x="5765286" y="1820584"/>
                </a:cubicBezTo>
                <a:cubicBezTo>
                  <a:pt x="5784532" y="1806446"/>
                  <a:pt x="5795499" y="1817814"/>
                  <a:pt x="5829951" y="1814425"/>
                </a:cubicBezTo>
                <a:cubicBezTo>
                  <a:pt x="5839381" y="1803221"/>
                  <a:pt x="5851644" y="1803437"/>
                  <a:pt x="5865400" y="1807121"/>
                </a:cubicBezTo>
                <a:cubicBezTo>
                  <a:pt x="5894873" y="1795832"/>
                  <a:pt x="5927910" y="1797657"/>
                  <a:pt x="5964230" y="1791246"/>
                </a:cubicBezTo>
                <a:cubicBezTo>
                  <a:pt x="5997095" y="1771694"/>
                  <a:pt x="6025977" y="1785382"/>
                  <a:pt x="6064751" y="1778450"/>
                </a:cubicBezTo>
                <a:cubicBezTo>
                  <a:pt x="6088334" y="1752766"/>
                  <a:pt x="6099508" y="1787374"/>
                  <a:pt x="6122352" y="1789671"/>
                </a:cubicBezTo>
                <a:lnTo>
                  <a:pt x="6128122" y="1788981"/>
                </a:lnTo>
                <a:lnTo>
                  <a:pt x="6141014" y="1782915"/>
                </a:lnTo>
                <a:lnTo>
                  <a:pt x="6145388" y="1779947"/>
                </a:lnTo>
                <a:cubicBezTo>
                  <a:pt x="6148578" y="1778158"/>
                  <a:pt x="6150926" y="1777299"/>
                  <a:pt x="6152799" y="1777068"/>
                </a:cubicBezTo>
                <a:lnTo>
                  <a:pt x="6153131" y="1777217"/>
                </a:lnTo>
                <a:lnTo>
                  <a:pt x="6159777" y="1774090"/>
                </a:lnTo>
                <a:cubicBezTo>
                  <a:pt x="6170646" y="1768312"/>
                  <a:pt x="6180893" y="1762216"/>
                  <a:pt x="6190386" y="1756022"/>
                </a:cubicBezTo>
                <a:cubicBezTo>
                  <a:pt x="6207960" y="1764717"/>
                  <a:pt x="6238019" y="1734533"/>
                  <a:pt x="6249518" y="1759399"/>
                </a:cubicBezTo>
                <a:cubicBezTo>
                  <a:pt x="6262790" y="1751731"/>
                  <a:pt x="6265029" y="1738657"/>
                  <a:pt x="6270527" y="1755769"/>
                </a:cubicBezTo>
                <a:cubicBezTo>
                  <a:pt x="6275192" y="1753681"/>
                  <a:pt x="6279041" y="1753811"/>
                  <a:pt x="6282550" y="1755003"/>
                </a:cubicBezTo>
                <a:lnTo>
                  <a:pt x="6283816" y="1755712"/>
                </a:lnTo>
                <a:lnTo>
                  <a:pt x="6313084" y="1738281"/>
                </a:lnTo>
                <a:lnTo>
                  <a:pt x="6318182" y="1737732"/>
                </a:lnTo>
                <a:lnTo>
                  <a:pt x="6335709" y="1724111"/>
                </a:lnTo>
                <a:lnTo>
                  <a:pt x="6345588" y="1718279"/>
                </a:lnTo>
                <a:lnTo>
                  <a:pt x="6346673" y="1714145"/>
                </a:lnTo>
                <a:cubicBezTo>
                  <a:pt x="6348796" y="1711062"/>
                  <a:pt x="6353055" y="1708421"/>
                  <a:pt x="6362126" y="1706799"/>
                </a:cubicBezTo>
                <a:lnTo>
                  <a:pt x="6364545" y="1706892"/>
                </a:lnTo>
                <a:cubicBezTo>
                  <a:pt x="6367637" y="1703281"/>
                  <a:pt x="6424942" y="1698254"/>
                  <a:pt x="6464076" y="1679171"/>
                </a:cubicBezTo>
                <a:cubicBezTo>
                  <a:pt x="6504464" y="1655724"/>
                  <a:pt x="6547114" y="1618110"/>
                  <a:pt x="6599352" y="1592397"/>
                </a:cubicBezTo>
                <a:cubicBezTo>
                  <a:pt x="6621028" y="1623320"/>
                  <a:pt x="6702628" y="1477903"/>
                  <a:pt x="6694106" y="1530854"/>
                </a:cubicBezTo>
                <a:cubicBezTo>
                  <a:pt x="6709146" y="1521510"/>
                  <a:pt x="6782557" y="1496994"/>
                  <a:pt x="6779808" y="1510598"/>
                </a:cubicBezTo>
                <a:cubicBezTo>
                  <a:pt x="6816671" y="1469344"/>
                  <a:pt x="6859225" y="1490432"/>
                  <a:pt x="6910674" y="1458095"/>
                </a:cubicBezTo>
                <a:cubicBezTo>
                  <a:pt x="6958236" y="1468911"/>
                  <a:pt x="6926351" y="1454150"/>
                  <a:pt x="6962144" y="1445637"/>
                </a:cubicBezTo>
                <a:cubicBezTo>
                  <a:pt x="6938512" y="1427780"/>
                  <a:pt x="7010208" y="1442012"/>
                  <a:pt x="6995460" y="1417188"/>
                </a:cubicBezTo>
                <a:lnTo>
                  <a:pt x="7017033" y="1416698"/>
                </a:lnTo>
                <a:lnTo>
                  <a:pt x="7020886" y="1416805"/>
                </a:lnTo>
                <a:lnTo>
                  <a:pt x="7033438" y="1413061"/>
                </a:lnTo>
                <a:lnTo>
                  <a:pt x="7040555" y="1417220"/>
                </a:lnTo>
                <a:lnTo>
                  <a:pt x="7062011" y="1415322"/>
                </a:lnTo>
                <a:cubicBezTo>
                  <a:pt x="7069494" y="1413805"/>
                  <a:pt x="7076899" y="1411231"/>
                  <a:pt x="7084117" y="1406974"/>
                </a:cubicBezTo>
                <a:cubicBezTo>
                  <a:pt x="7101577" y="1383961"/>
                  <a:pt x="7164447" y="1391139"/>
                  <a:pt x="7185047" y="1361519"/>
                </a:cubicBezTo>
                <a:cubicBezTo>
                  <a:pt x="7194363" y="1352352"/>
                  <a:pt x="7233839" y="1334552"/>
                  <a:pt x="7247783" y="1337622"/>
                </a:cubicBezTo>
                <a:cubicBezTo>
                  <a:pt x="7257348" y="1335236"/>
                  <a:pt x="7264529" y="1328498"/>
                  <a:pt x="7275307" y="1333722"/>
                </a:cubicBezTo>
                <a:cubicBezTo>
                  <a:pt x="7289966" y="1339225"/>
                  <a:pt x="7305349" y="1312996"/>
                  <a:pt x="7311261" y="1324795"/>
                </a:cubicBezTo>
                <a:cubicBezTo>
                  <a:pt x="7322509" y="1306494"/>
                  <a:pt x="7356236" y="1316612"/>
                  <a:pt x="7377571" y="1313050"/>
                </a:cubicBezTo>
                <a:cubicBezTo>
                  <a:pt x="7384603" y="1296817"/>
                  <a:pt x="7422434" y="1305349"/>
                  <a:pt x="7461694" y="1290297"/>
                </a:cubicBezTo>
                <a:cubicBezTo>
                  <a:pt x="7468925" y="1271946"/>
                  <a:pt x="7488273" y="1280301"/>
                  <a:pt x="7507193" y="1251613"/>
                </a:cubicBezTo>
                <a:cubicBezTo>
                  <a:pt x="7509613" y="1252526"/>
                  <a:pt x="7512260" y="1253190"/>
                  <a:pt x="7515052" y="1253584"/>
                </a:cubicBezTo>
                <a:cubicBezTo>
                  <a:pt x="7531272" y="1255869"/>
                  <a:pt x="7548775" y="1248744"/>
                  <a:pt x="7554146" y="1237669"/>
                </a:cubicBezTo>
                <a:cubicBezTo>
                  <a:pt x="7587383" y="1195873"/>
                  <a:pt x="7632956" y="1177588"/>
                  <a:pt x="7671846" y="1155347"/>
                </a:cubicBezTo>
                <a:cubicBezTo>
                  <a:pt x="7717626" y="1132532"/>
                  <a:pt x="7704339" y="1170169"/>
                  <a:pt x="7748774" y="1124980"/>
                </a:cubicBezTo>
                <a:cubicBezTo>
                  <a:pt x="7761564" y="1130678"/>
                  <a:pt x="7769446" y="1127888"/>
                  <a:pt x="7779182" y="1118490"/>
                </a:cubicBezTo>
                <a:cubicBezTo>
                  <a:pt x="7801901" y="1108032"/>
                  <a:pt x="7816047" y="1129940"/>
                  <a:pt x="7829932" y="1107346"/>
                </a:cubicBezTo>
                <a:cubicBezTo>
                  <a:pt x="7834286" y="1120482"/>
                  <a:pt x="7877354" y="1093242"/>
                  <a:pt x="7875510" y="1109570"/>
                </a:cubicBezTo>
                <a:cubicBezTo>
                  <a:pt x="7898453" y="1113571"/>
                  <a:pt x="7893102" y="1093377"/>
                  <a:pt x="7914918" y="1096070"/>
                </a:cubicBezTo>
                <a:cubicBezTo>
                  <a:pt x="7933463" y="1091055"/>
                  <a:pt x="7896037" y="1088002"/>
                  <a:pt x="7914188" y="1079287"/>
                </a:cubicBezTo>
                <a:cubicBezTo>
                  <a:pt x="7937737" y="1070775"/>
                  <a:pt x="7922008" y="1049943"/>
                  <a:pt x="7959552" y="1069277"/>
                </a:cubicBezTo>
                <a:cubicBezTo>
                  <a:pt x="7978616" y="1052937"/>
                  <a:pt x="7992226" y="1062990"/>
                  <a:pt x="8029450" y="1055589"/>
                </a:cubicBezTo>
                <a:lnTo>
                  <a:pt x="8038422" y="1049493"/>
                </a:lnTo>
                <a:lnTo>
                  <a:pt x="8053585" y="1058943"/>
                </a:lnTo>
                <a:cubicBezTo>
                  <a:pt x="8061619" y="1062358"/>
                  <a:pt x="8070634" y="1063636"/>
                  <a:pt x="8081474" y="1059840"/>
                </a:cubicBezTo>
                <a:cubicBezTo>
                  <a:pt x="8141491" y="1015057"/>
                  <a:pt x="8090266" y="1080479"/>
                  <a:pt x="8197391" y="1038853"/>
                </a:cubicBezTo>
                <a:cubicBezTo>
                  <a:pt x="8201677" y="1033108"/>
                  <a:pt x="8217224" y="1033020"/>
                  <a:pt x="8218531" y="1038736"/>
                </a:cubicBezTo>
                <a:cubicBezTo>
                  <a:pt x="8224749" y="1034989"/>
                  <a:pt x="8236410" y="1019803"/>
                  <a:pt x="8242405" y="1027800"/>
                </a:cubicBezTo>
                <a:cubicBezTo>
                  <a:pt x="8260401" y="1023020"/>
                  <a:pt x="8277595" y="1016764"/>
                  <a:pt x="8293586" y="1009216"/>
                </a:cubicBezTo>
                <a:lnTo>
                  <a:pt x="8325267" y="990249"/>
                </a:lnTo>
                <a:lnTo>
                  <a:pt x="8335565" y="995156"/>
                </a:lnTo>
                <a:cubicBezTo>
                  <a:pt x="8342208" y="997234"/>
                  <a:pt x="8349366" y="997680"/>
                  <a:pt x="8357350" y="994276"/>
                </a:cubicBezTo>
                <a:cubicBezTo>
                  <a:pt x="8398773" y="957879"/>
                  <a:pt x="8366593" y="1009035"/>
                  <a:pt x="8445003" y="972367"/>
                </a:cubicBezTo>
                <a:cubicBezTo>
                  <a:pt x="8447663" y="967887"/>
                  <a:pt x="8459739" y="966961"/>
                  <a:pt x="8461421" y="971111"/>
                </a:cubicBezTo>
                <a:cubicBezTo>
                  <a:pt x="8465819" y="968000"/>
                  <a:pt x="8473109" y="956137"/>
                  <a:pt x="8478704" y="961712"/>
                </a:cubicBezTo>
                <a:cubicBezTo>
                  <a:pt x="8505565" y="952663"/>
                  <a:pt x="8529238" y="939426"/>
                  <a:pt x="8547429" y="923277"/>
                </a:cubicBezTo>
                <a:cubicBezTo>
                  <a:pt x="8576531" y="919061"/>
                  <a:pt x="8579138" y="912461"/>
                  <a:pt x="8579319" y="905576"/>
                </a:cubicBezTo>
                <a:cubicBezTo>
                  <a:pt x="8579529" y="904096"/>
                  <a:pt x="8579740" y="902618"/>
                  <a:pt x="8579950" y="901139"/>
                </a:cubicBezTo>
                <a:lnTo>
                  <a:pt x="8589038" y="903946"/>
                </a:lnTo>
                <a:cubicBezTo>
                  <a:pt x="8598255" y="904433"/>
                  <a:pt x="8605836" y="900079"/>
                  <a:pt x="8612581" y="893445"/>
                </a:cubicBezTo>
                <a:lnTo>
                  <a:pt x="8620213" y="884417"/>
                </a:lnTo>
                <a:lnTo>
                  <a:pt x="8636849" y="879570"/>
                </a:lnTo>
                <a:cubicBezTo>
                  <a:pt x="8647569" y="875664"/>
                  <a:pt x="8658506" y="871048"/>
                  <a:pt x="8678353" y="868709"/>
                </a:cubicBezTo>
                <a:cubicBezTo>
                  <a:pt x="8676250" y="844726"/>
                  <a:pt x="8711895" y="858913"/>
                  <a:pt x="8721366" y="848445"/>
                </a:cubicBezTo>
                <a:cubicBezTo>
                  <a:pt x="8730651" y="852242"/>
                  <a:pt x="8737642" y="851631"/>
                  <a:pt x="8743257" y="848457"/>
                </a:cubicBezTo>
                <a:lnTo>
                  <a:pt x="8755719" y="834419"/>
                </a:lnTo>
                <a:lnTo>
                  <a:pt x="8776970" y="830126"/>
                </a:lnTo>
                <a:cubicBezTo>
                  <a:pt x="8786153" y="826014"/>
                  <a:pt x="8792888" y="819621"/>
                  <a:pt x="8795998" y="809645"/>
                </a:cubicBezTo>
                <a:cubicBezTo>
                  <a:pt x="8805952" y="821837"/>
                  <a:pt x="8809794" y="841181"/>
                  <a:pt x="8837498" y="830583"/>
                </a:cubicBezTo>
                <a:cubicBezTo>
                  <a:pt x="8851172" y="827584"/>
                  <a:pt x="8868029" y="799681"/>
                  <a:pt x="8878040" y="791651"/>
                </a:cubicBezTo>
                <a:lnTo>
                  <a:pt x="8897564" y="782401"/>
                </a:lnTo>
                <a:lnTo>
                  <a:pt x="8905560" y="786219"/>
                </a:lnTo>
                <a:lnTo>
                  <a:pt x="8917778" y="783256"/>
                </a:lnTo>
                <a:lnTo>
                  <a:pt x="8914746" y="775031"/>
                </a:lnTo>
                <a:lnTo>
                  <a:pt x="8947030" y="764252"/>
                </a:lnTo>
                <a:cubicBezTo>
                  <a:pt x="8970788" y="755523"/>
                  <a:pt x="8988067" y="745115"/>
                  <a:pt x="8977138" y="726774"/>
                </a:cubicBezTo>
                <a:cubicBezTo>
                  <a:pt x="8977490" y="701480"/>
                  <a:pt x="9039667" y="723232"/>
                  <a:pt x="9028928" y="698996"/>
                </a:cubicBezTo>
                <a:cubicBezTo>
                  <a:pt x="9056296" y="708989"/>
                  <a:pt x="9080686" y="673518"/>
                  <a:pt x="9114263" y="665106"/>
                </a:cubicBezTo>
                <a:cubicBezTo>
                  <a:pt x="9115667" y="652470"/>
                  <a:pt x="9123557" y="650905"/>
                  <a:pt x="9139429" y="653134"/>
                </a:cubicBezTo>
                <a:cubicBezTo>
                  <a:pt x="9248531" y="629411"/>
                  <a:pt x="9343720" y="468354"/>
                  <a:pt x="9380600" y="515628"/>
                </a:cubicBezTo>
                <a:cubicBezTo>
                  <a:pt x="9406272" y="509931"/>
                  <a:pt x="9503943" y="538669"/>
                  <a:pt x="9561831" y="513591"/>
                </a:cubicBezTo>
                <a:cubicBezTo>
                  <a:pt x="9577802" y="480860"/>
                  <a:pt x="9713285" y="478736"/>
                  <a:pt x="9742561" y="469315"/>
                </a:cubicBezTo>
                <a:cubicBezTo>
                  <a:pt x="9742569" y="450758"/>
                  <a:pt x="9797169" y="453829"/>
                  <a:pt x="9784394" y="429345"/>
                </a:cubicBezTo>
                <a:cubicBezTo>
                  <a:pt x="9787055" y="417172"/>
                  <a:pt x="9801869" y="413844"/>
                  <a:pt x="9811914" y="421889"/>
                </a:cubicBezTo>
                <a:cubicBezTo>
                  <a:pt x="9828901" y="415568"/>
                  <a:pt x="9835642" y="400341"/>
                  <a:pt x="9858388" y="412158"/>
                </a:cubicBezTo>
                <a:cubicBezTo>
                  <a:pt x="9881945" y="404057"/>
                  <a:pt x="9894276" y="360744"/>
                  <a:pt x="9921770" y="380896"/>
                </a:cubicBezTo>
                <a:cubicBezTo>
                  <a:pt x="9930032" y="337884"/>
                  <a:pt x="10038117" y="312408"/>
                  <a:pt x="10084861" y="294587"/>
                </a:cubicBezTo>
                <a:cubicBezTo>
                  <a:pt x="10141631" y="278266"/>
                  <a:pt x="10188248" y="249698"/>
                  <a:pt x="10271351" y="227987"/>
                </a:cubicBezTo>
                <a:cubicBezTo>
                  <a:pt x="10362764" y="229558"/>
                  <a:pt x="10358378" y="196042"/>
                  <a:pt x="10424673" y="178078"/>
                </a:cubicBezTo>
                <a:cubicBezTo>
                  <a:pt x="10452909" y="162753"/>
                  <a:pt x="10514634" y="185033"/>
                  <a:pt x="10534657" y="156701"/>
                </a:cubicBezTo>
                <a:cubicBezTo>
                  <a:pt x="10595265" y="170910"/>
                  <a:pt x="10637600" y="149657"/>
                  <a:pt x="10726300" y="150292"/>
                </a:cubicBezTo>
                <a:cubicBezTo>
                  <a:pt x="10775756" y="148210"/>
                  <a:pt x="10805324" y="153235"/>
                  <a:pt x="10861177" y="138253"/>
                </a:cubicBezTo>
                <a:cubicBezTo>
                  <a:pt x="10888992" y="99450"/>
                  <a:pt x="10971843" y="126363"/>
                  <a:pt x="10995894" y="78271"/>
                </a:cubicBezTo>
                <a:cubicBezTo>
                  <a:pt x="11009945" y="87061"/>
                  <a:pt x="11016683" y="79738"/>
                  <a:pt x="11031776" y="74275"/>
                </a:cubicBezTo>
                <a:cubicBezTo>
                  <a:pt x="11049588" y="91553"/>
                  <a:pt x="11064655" y="65479"/>
                  <a:pt x="11082485" y="73705"/>
                </a:cubicBezTo>
                <a:cubicBezTo>
                  <a:pt x="11124351" y="51595"/>
                  <a:pt x="11194283" y="44212"/>
                  <a:pt x="11230739" y="34792"/>
                </a:cubicBezTo>
                <a:cubicBezTo>
                  <a:pt x="11248967" y="30081"/>
                  <a:pt x="11257520" y="13218"/>
                  <a:pt x="11268645" y="482"/>
                </a:cubicBezTo>
                <a:lnTo>
                  <a:pt x="11269336" y="3"/>
                </a:lnTo>
                <a:lnTo>
                  <a:pt x="0" y="3"/>
                </a:lnTo>
                <a:close/>
              </a:path>
            </a:pathLst>
          </a:custGeom>
        </p:spPr>
      </p:pic>
      <p:sp>
        <p:nvSpPr>
          <p:cNvPr id="2" name="Title 1">
            <a:extLst>
              <a:ext uri="{FF2B5EF4-FFF2-40B4-BE49-F238E27FC236}">
                <a16:creationId xmlns:a16="http://schemas.microsoft.com/office/drawing/2014/main" id="{0B6E166F-FCBC-FC23-B2BB-D3A396B788C6}"/>
              </a:ext>
            </a:extLst>
          </p:cNvPr>
          <p:cNvSpPr>
            <a:spLocks noGrp="1"/>
          </p:cNvSpPr>
          <p:nvPr>
            <p:ph type="ctrTitle"/>
          </p:nvPr>
        </p:nvSpPr>
        <p:spPr>
          <a:xfrm>
            <a:off x="545318" y="381663"/>
            <a:ext cx="7223106" cy="826935"/>
          </a:xfrm>
        </p:spPr>
        <p:txBody>
          <a:bodyPr>
            <a:normAutofit/>
          </a:bodyPr>
          <a:lstStyle/>
          <a:p>
            <a:pPr algn="l"/>
            <a:r>
              <a:rPr lang="en-CN" dirty="0"/>
              <a:t>Spelman College</a:t>
            </a:r>
          </a:p>
        </p:txBody>
      </p:sp>
      <p:sp>
        <p:nvSpPr>
          <p:cNvPr id="3" name="Subtitle 2">
            <a:extLst>
              <a:ext uri="{FF2B5EF4-FFF2-40B4-BE49-F238E27FC236}">
                <a16:creationId xmlns:a16="http://schemas.microsoft.com/office/drawing/2014/main" id="{383D25EC-A4D6-2102-73AF-ED9581DD9BBC}"/>
              </a:ext>
            </a:extLst>
          </p:cNvPr>
          <p:cNvSpPr>
            <a:spLocks noGrp="1"/>
          </p:cNvSpPr>
          <p:nvPr>
            <p:ph type="subTitle" idx="1"/>
          </p:nvPr>
        </p:nvSpPr>
        <p:spPr>
          <a:xfrm>
            <a:off x="545318" y="1256307"/>
            <a:ext cx="5553331" cy="572493"/>
          </a:xfrm>
        </p:spPr>
        <p:txBody>
          <a:bodyPr>
            <a:normAutofit fontScale="92500" lnSpcReduction="10000"/>
          </a:bodyPr>
          <a:lstStyle/>
          <a:p>
            <a:pPr algn="l"/>
            <a:r>
              <a:rPr lang="en-GB" sz="1800" dirty="0"/>
              <a:t>The oldest historically Black college for women in America</a:t>
            </a:r>
          </a:p>
          <a:p>
            <a:pPr algn="l"/>
            <a:endParaRPr lang="en-GB" sz="1800" dirty="0"/>
          </a:p>
          <a:p>
            <a:pPr algn="l"/>
            <a:endParaRPr lang="en-CN" sz="1800" dirty="0"/>
          </a:p>
        </p:txBody>
      </p:sp>
    </p:spTree>
    <p:extLst>
      <p:ext uri="{BB962C8B-B14F-4D97-AF65-F5344CB8AC3E}">
        <p14:creationId xmlns:p14="http://schemas.microsoft.com/office/powerpoint/2010/main" val="1345895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3EFA6C3-82DC-4131-9929-2523E6FD0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9390E9-9EF2-AA7A-E099-8E4F9E767A12}"/>
              </a:ext>
            </a:extLst>
          </p:cNvPr>
          <p:cNvSpPr>
            <a:spLocks noGrp="1"/>
          </p:cNvSpPr>
          <p:nvPr>
            <p:ph type="title"/>
          </p:nvPr>
        </p:nvSpPr>
        <p:spPr>
          <a:xfrm>
            <a:off x="4683761" y="609601"/>
            <a:ext cx="6177722" cy="1216024"/>
          </a:xfrm>
        </p:spPr>
        <p:txBody>
          <a:bodyPr>
            <a:normAutofit/>
          </a:bodyPr>
          <a:lstStyle/>
          <a:p>
            <a:r>
              <a:rPr lang="en-CN" dirty="0"/>
              <a:t>History</a:t>
            </a:r>
          </a:p>
        </p:txBody>
      </p:sp>
      <p:sp>
        <p:nvSpPr>
          <p:cNvPr id="13" name="Freeform: Shape 12">
            <a:extLst>
              <a:ext uri="{FF2B5EF4-FFF2-40B4-BE49-F238E27FC236}">
                <a16:creationId xmlns:a16="http://schemas.microsoft.com/office/drawing/2014/main" id="{AEC9469E-14CA-4358-BABC-CBF836A61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69680" cy="767978"/>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Content Placeholder 3">
            <a:extLst>
              <a:ext uri="{FF2B5EF4-FFF2-40B4-BE49-F238E27FC236}">
                <a16:creationId xmlns:a16="http://schemas.microsoft.com/office/drawing/2014/main" id="{CED6D7BA-A149-79FC-A99A-E6EA4AE9D8C7}"/>
              </a:ext>
            </a:extLst>
          </p:cNvPr>
          <p:cNvPicPr>
            <a:picLocks noChangeAspect="1"/>
          </p:cNvPicPr>
          <p:nvPr/>
        </p:nvPicPr>
        <p:blipFill>
          <a:blip r:embed="rId2"/>
          <a:stretch>
            <a:fillRect/>
          </a:stretch>
        </p:blipFill>
        <p:spPr>
          <a:xfrm>
            <a:off x="723900" y="1991581"/>
            <a:ext cx="3391756" cy="3278697"/>
          </a:xfrm>
          <a:prstGeom prst="rect">
            <a:avLst/>
          </a:prstGeom>
        </p:spPr>
      </p:pic>
      <p:sp>
        <p:nvSpPr>
          <p:cNvPr id="8" name="Content Placeholder 7">
            <a:extLst>
              <a:ext uri="{FF2B5EF4-FFF2-40B4-BE49-F238E27FC236}">
                <a16:creationId xmlns:a16="http://schemas.microsoft.com/office/drawing/2014/main" id="{04AACFCF-1893-F345-B0A8-F1D0E39ACE80}"/>
              </a:ext>
            </a:extLst>
          </p:cNvPr>
          <p:cNvSpPr>
            <a:spLocks noGrp="1"/>
          </p:cNvSpPr>
          <p:nvPr>
            <p:ph idx="1"/>
          </p:nvPr>
        </p:nvSpPr>
        <p:spPr>
          <a:xfrm>
            <a:off x="4683761" y="2225039"/>
            <a:ext cx="6177722" cy="4029337"/>
          </a:xfrm>
        </p:spPr>
        <p:txBody>
          <a:bodyPr>
            <a:normAutofit/>
          </a:bodyPr>
          <a:lstStyle/>
          <a:p>
            <a:pPr algn="just"/>
            <a:r>
              <a:rPr lang="en-US" dirty="0"/>
              <a:t>Established: April 11, 1881; 142 years ago</a:t>
            </a:r>
          </a:p>
          <a:p>
            <a:pPr algn="just"/>
            <a:r>
              <a:rPr lang="en-US" dirty="0"/>
              <a:t>Motto: Our Whole School for Christ</a:t>
            </a:r>
          </a:p>
          <a:p>
            <a:pPr algn="just"/>
            <a:r>
              <a:rPr lang="en-US" dirty="0"/>
              <a:t>Type: 	HBCUs, women’s liberal arts college </a:t>
            </a:r>
          </a:p>
          <a:p>
            <a:pPr marL="228600" lvl="1" indent="-228600" algn="just">
              <a:spcBef>
                <a:spcPts val="1000"/>
              </a:spcBef>
              <a:buSzPct val="80000"/>
              <a:buFont typeface="Arial" panose="020B0604020202020204" pitchFamily="34" charset="0"/>
              <a:buChar char="•"/>
            </a:pPr>
            <a:r>
              <a:rPr lang="en-US" altLang="zh-CN" sz="2000" dirty="0"/>
              <a:t>1881:</a:t>
            </a:r>
            <a:r>
              <a:rPr lang="zh-CN" altLang="en-US" sz="2000" dirty="0"/>
              <a:t> </a:t>
            </a:r>
            <a:r>
              <a:rPr lang="en-US" sz="2000" dirty="0"/>
              <a:t>Founded as Atlanta Baptist Female Seminary by Sophia B. Packard and Harriet E. Giles</a:t>
            </a:r>
          </a:p>
          <a:p>
            <a:pPr marL="228600" lvl="1" indent="-228600" algn="just">
              <a:spcBef>
                <a:spcPts val="1000"/>
              </a:spcBef>
              <a:buSzPct val="80000"/>
              <a:buFont typeface="Arial" panose="020B0604020202020204" pitchFamily="34" charset="0"/>
              <a:buChar char="•"/>
            </a:pPr>
            <a:r>
              <a:rPr lang="en-US" sz="2000" dirty="0"/>
              <a:t>1924: Spelman College</a:t>
            </a:r>
          </a:p>
          <a:p>
            <a:endParaRPr lang="en-US" dirty="0"/>
          </a:p>
          <a:p>
            <a:endParaRPr lang="en-US" dirty="0"/>
          </a:p>
          <a:p>
            <a:endParaRPr lang="en-US" dirty="0"/>
          </a:p>
        </p:txBody>
      </p:sp>
      <p:sp>
        <p:nvSpPr>
          <p:cNvPr id="15" name="Freeform: Shape 14">
            <a:extLst>
              <a:ext uri="{FF2B5EF4-FFF2-40B4-BE49-F238E27FC236}">
                <a16:creationId xmlns:a16="http://schemas.microsoft.com/office/drawing/2014/main" id="{048EB4C9-ACAF-4CCA-BA6E-9314431923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5753" y="6027658"/>
            <a:ext cx="7906247" cy="830343"/>
          </a:xfrm>
          <a:custGeom>
            <a:avLst/>
            <a:gdLst>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127968 w 6884912"/>
              <a:gd name="connsiteY58" fmla="*/ 287613 h 1161397"/>
              <a:gd name="connsiteX59" fmla="*/ 3222191 w 6884912"/>
              <a:gd name="connsiteY59" fmla="*/ 307887 h 1161397"/>
              <a:gd name="connsiteX60" fmla="*/ 3227953 w 6884912"/>
              <a:gd name="connsiteY60" fmla="*/ 297650 h 1161397"/>
              <a:gd name="connsiteX61" fmla="*/ 3287859 w 6884912"/>
              <a:gd name="connsiteY61" fmla="*/ 287558 h 1161397"/>
              <a:gd name="connsiteX62" fmla="*/ 3510042 w 6884912"/>
              <a:gd name="connsiteY62" fmla="*/ 311820 h 1161397"/>
              <a:gd name="connsiteX63" fmla="*/ 3626773 w 6884912"/>
              <a:gd name="connsiteY63" fmla="*/ 290452 h 1161397"/>
              <a:gd name="connsiteX64" fmla="*/ 3666217 w 6884912"/>
              <a:gd name="connsiteY64" fmla="*/ 273255 h 1161397"/>
              <a:gd name="connsiteX65" fmla="*/ 3732427 w 6884912"/>
              <a:gd name="connsiteY65" fmla="*/ 245039 h 1161397"/>
              <a:gd name="connsiteX66" fmla="*/ 3777022 w 6884912"/>
              <a:gd name="connsiteY66" fmla="*/ 200276 h 1161397"/>
              <a:gd name="connsiteX67" fmla="*/ 3791246 w 6884912"/>
              <a:gd name="connsiteY67" fmla="*/ 189996 h 1161397"/>
              <a:gd name="connsiteX68" fmla="*/ 3819864 w 6884912"/>
              <a:gd name="connsiteY68" fmla="*/ 194605 h 1161397"/>
              <a:gd name="connsiteX69" fmla="*/ 3830398 w 6884912"/>
              <a:gd name="connsiteY69" fmla="*/ 188383 h 1161397"/>
              <a:gd name="connsiteX70" fmla="*/ 3834360 w 6884912"/>
              <a:gd name="connsiteY70" fmla="*/ 188992 h 1161397"/>
              <a:gd name="connsiteX71" fmla="*/ 3843715 w 6884912"/>
              <a:gd name="connsiteY71" fmla="*/ 188752 h 1161397"/>
              <a:gd name="connsiteX72" fmla="*/ 3842609 w 6884912"/>
              <a:gd name="connsiteY72" fmla="*/ 197386 h 1161397"/>
              <a:gd name="connsiteX73" fmla="*/ 3853961 w 6884912"/>
              <a:gd name="connsiteY73" fmla="*/ 213380 h 1161397"/>
              <a:gd name="connsiteX74" fmla="*/ 3907640 w 6884912"/>
              <a:gd name="connsiteY74" fmla="*/ 207568 h 1161397"/>
              <a:gd name="connsiteX75" fmla="*/ 3910449 w 6884912"/>
              <a:gd name="connsiteY75" fmla="*/ 197808 h 1161397"/>
              <a:gd name="connsiteX76" fmla="*/ 3917197 w 6884912"/>
              <a:gd name="connsiteY76" fmla="*/ 196121 h 1161397"/>
              <a:gd name="connsiteX77" fmla="*/ 3922400 w 6884912"/>
              <a:gd name="connsiteY77" fmla="*/ 205056 h 1161397"/>
              <a:gd name="connsiteX78" fmla="*/ 4013061 w 6884912"/>
              <a:gd name="connsiteY78" fmla="*/ 224874 h 1161397"/>
              <a:gd name="connsiteX79" fmla="*/ 4134285 w 6884912"/>
              <a:gd name="connsiteY79" fmla="*/ 235592 h 1161397"/>
              <a:gd name="connsiteX80" fmla="*/ 4220717 w 6884912"/>
              <a:gd name="connsiteY80" fmla="*/ 192946 h 1161397"/>
              <a:gd name="connsiteX81" fmla="*/ 4228802 w 6884912"/>
              <a:gd name="connsiteY81" fmla="*/ 201468 h 1161397"/>
              <a:gd name="connsiteX82" fmla="*/ 4289361 w 6884912"/>
              <a:gd name="connsiteY82" fmla="*/ 196642 h 1161397"/>
              <a:gd name="connsiteX83" fmla="*/ 4498913 w 6884912"/>
              <a:gd name="connsiteY83" fmla="*/ 118915 h 1161397"/>
              <a:gd name="connsiteX84" fmla="*/ 4617330 w 6884912"/>
              <a:gd name="connsiteY84" fmla="*/ 111163 h 1161397"/>
              <a:gd name="connsiteX85" fmla="*/ 4659778 w 6884912"/>
              <a:gd name="connsiteY85" fmla="*/ 118219 h 1161397"/>
              <a:gd name="connsiteX86" fmla="*/ 4730870 w 6884912"/>
              <a:gd name="connsiteY86" fmla="*/ 129432 h 1161397"/>
              <a:gd name="connsiteX87" fmla="*/ 4785037 w 6884912"/>
              <a:gd name="connsiteY87" fmla="*/ 161964 h 1161397"/>
              <a:gd name="connsiteX88" fmla="*/ 4844073 w 6884912"/>
              <a:gd name="connsiteY88" fmla="*/ 161768 h 1161397"/>
              <a:gd name="connsiteX89" fmla="*/ 4856454 w 6884912"/>
              <a:gd name="connsiteY89" fmla="*/ 130488 h 1161397"/>
              <a:gd name="connsiteX90" fmla="*/ 4920038 w 6884912"/>
              <a:gd name="connsiteY90" fmla="*/ 140418 h 1161397"/>
              <a:gd name="connsiteX91" fmla="*/ 5016639 w 6884912"/>
              <a:gd name="connsiteY91" fmla="*/ 158905 h 1161397"/>
              <a:gd name="connsiteX92" fmla="*/ 5072009 w 6884912"/>
              <a:gd name="connsiteY92" fmla="*/ 161502 h 1161397"/>
              <a:gd name="connsiteX93" fmla="*/ 5223626 w 6884912"/>
              <a:gd name="connsiteY93" fmla="*/ 177356 h 1161397"/>
              <a:gd name="connsiteX94" fmla="*/ 5375773 w 6884912"/>
              <a:gd name="connsiteY94" fmla="*/ 199913 h 1161397"/>
              <a:gd name="connsiteX95" fmla="*/ 5467502 w 6884912"/>
              <a:gd name="connsiteY95" fmla="*/ 250963 h 1161397"/>
              <a:gd name="connsiteX96" fmla="*/ 5592395 w 6884912"/>
              <a:gd name="connsiteY96" fmla="*/ 265434 h 1161397"/>
              <a:gd name="connsiteX97" fmla="*/ 5613532 w 6884912"/>
              <a:gd name="connsiteY97" fmla="*/ 273379 h 1161397"/>
              <a:gd name="connsiteX98" fmla="*/ 5642173 w 6884912"/>
              <a:gd name="connsiteY98" fmla="*/ 266904 h 1161397"/>
              <a:gd name="connsiteX99" fmla="*/ 5756910 w 6884912"/>
              <a:gd name="connsiteY99" fmla="*/ 239211 h 1161397"/>
              <a:gd name="connsiteX100" fmla="*/ 5846667 w 6884912"/>
              <a:gd name="connsiteY100" fmla="*/ 201786 h 1161397"/>
              <a:gd name="connsiteX101" fmla="*/ 5960732 w 6884912"/>
              <a:gd name="connsiteY101" fmla="*/ 220708 h 1161397"/>
              <a:gd name="connsiteX102" fmla="*/ 6029542 w 6884912"/>
              <a:gd name="connsiteY102" fmla="*/ 210339 h 1161397"/>
              <a:gd name="connsiteX103" fmla="*/ 6141123 w 6884912"/>
              <a:gd name="connsiteY103" fmla="*/ 159923 h 1161397"/>
              <a:gd name="connsiteX104" fmla="*/ 6290640 w 6884912"/>
              <a:gd name="connsiteY104" fmla="*/ 167441 h 1161397"/>
              <a:gd name="connsiteX105" fmla="*/ 6322806 w 6884912"/>
              <a:gd name="connsiteY105" fmla="*/ 213293 h 1161397"/>
              <a:gd name="connsiteX106" fmla="*/ 6364914 w 6884912"/>
              <a:gd name="connsiteY106" fmla="*/ 240140 h 1161397"/>
              <a:gd name="connsiteX107" fmla="*/ 6380420 w 6884912"/>
              <a:gd name="connsiteY107" fmla="*/ 173195 h 1161397"/>
              <a:gd name="connsiteX108" fmla="*/ 6507891 w 6884912"/>
              <a:gd name="connsiteY108" fmla="*/ 118474 h 1161397"/>
              <a:gd name="connsiteX109" fmla="*/ 6571807 w 6884912"/>
              <a:gd name="connsiteY109" fmla="*/ 98636 h 1161397"/>
              <a:gd name="connsiteX110" fmla="*/ 6671880 w 6884912"/>
              <a:gd name="connsiteY110" fmla="*/ 82931 h 1161397"/>
              <a:gd name="connsiteX111" fmla="*/ 6702266 w 6884912"/>
              <a:gd name="connsiteY111" fmla="*/ 75470 h 1161397"/>
              <a:gd name="connsiteX112" fmla="*/ 6845802 w 6884912"/>
              <a:gd name="connsiteY112" fmla="*/ 24496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134285 w 6884912"/>
              <a:gd name="connsiteY78" fmla="*/ 235592 h 1161397"/>
              <a:gd name="connsiteX79" fmla="*/ 4220717 w 6884912"/>
              <a:gd name="connsiteY79" fmla="*/ 192946 h 1161397"/>
              <a:gd name="connsiteX80" fmla="*/ 4228802 w 6884912"/>
              <a:gd name="connsiteY80" fmla="*/ 201468 h 1161397"/>
              <a:gd name="connsiteX81" fmla="*/ 4289361 w 6884912"/>
              <a:gd name="connsiteY81" fmla="*/ 196642 h 1161397"/>
              <a:gd name="connsiteX82" fmla="*/ 4498913 w 6884912"/>
              <a:gd name="connsiteY82" fmla="*/ 118915 h 1161397"/>
              <a:gd name="connsiteX83" fmla="*/ 4617330 w 6884912"/>
              <a:gd name="connsiteY83" fmla="*/ 111163 h 1161397"/>
              <a:gd name="connsiteX84" fmla="*/ 4659778 w 6884912"/>
              <a:gd name="connsiteY84" fmla="*/ 118219 h 1161397"/>
              <a:gd name="connsiteX85" fmla="*/ 4730870 w 6884912"/>
              <a:gd name="connsiteY85" fmla="*/ 129432 h 1161397"/>
              <a:gd name="connsiteX86" fmla="*/ 4785037 w 6884912"/>
              <a:gd name="connsiteY86" fmla="*/ 161964 h 1161397"/>
              <a:gd name="connsiteX87" fmla="*/ 4844073 w 6884912"/>
              <a:gd name="connsiteY87" fmla="*/ 161768 h 1161397"/>
              <a:gd name="connsiteX88" fmla="*/ 4856454 w 6884912"/>
              <a:gd name="connsiteY88" fmla="*/ 130488 h 1161397"/>
              <a:gd name="connsiteX89" fmla="*/ 4920038 w 6884912"/>
              <a:gd name="connsiteY89" fmla="*/ 140418 h 1161397"/>
              <a:gd name="connsiteX90" fmla="*/ 5016639 w 6884912"/>
              <a:gd name="connsiteY90" fmla="*/ 158905 h 1161397"/>
              <a:gd name="connsiteX91" fmla="*/ 5072009 w 6884912"/>
              <a:gd name="connsiteY91" fmla="*/ 161502 h 1161397"/>
              <a:gd name="connsiteX92" fmla="*/ 5223626 w 6884912"/>
              <a:gd name="connsiteY92" fmla="*/ 177356 h 1161397"/>
              <a:gd name="connsiteX93" fmla="*/ 5375773 w 6884912"/>
              <a:gd name="connsiteY93" fmla="*/ 199913 h 1161397"/>
              <a:gd name="connsiteX94" fmla="*/ 5467502 w 6884912"/>
              <a:gd name="connsiteY94" fmla="*/ 250963 h 1161397"/>
              <a:gd name="connsiteX95" fmla="*/ 5592395 w 6884912"/>
              <a:gd name="connsiteY95" fmla="*/ 265434 h 1161397"/>
              <a:gd name="connsiteX96" fmla="*/ 5613532 w 6884912"/>
              <a:gd name="connsiteY96" fmla="*/ 273379 h 1161397"/>
              <a:gd name="connsiteX97" fmla="*/ 5642173 w 6884912"/>
              <a:gd name="connsiteY97" fmla="*/ 266904 h 1161397"/>
              <a:gd name="connsiteX98" fmla="*/ 5756910 w 6884912"/>
              <a:gd name="connsiteY98" fmla="*/ 239211 h 1161397"/>
              <a:gd name="connsiteX99" fmla="*/ 5846667 w 6884912"/>
              <a:gd name="connsiteY99" fmla="*/ 201786 h 1161397"/>
              <a:gd name="connsiteX100" fmla="*/ 5960732 w 6884912"/>
              <a:gd name="connsiteY100" fmla="*/ 220708 h 1161397"/>
              <a:gd name="connsiteX101" fmla="*/ 6029542 w 6884912"/>
              <a:gd name="connsiteY101" fmla="*/ 210339 h 1161397"/>
              <a:gd name="connsiteX102" fmla="*/ 6141123 w 6884912"/>
              <a:gd name="connsiteY102" fmla="*/ 159923 h 1161397"/>
              <a:gd name="connsiteX103" fmla="*/ 6290640 w 6884912"/>
              <a:gd name="connsiteY103" fmla="*/ 167441 h 1161397"/>
              <a:gd name="connsiteX104" fmla="*/ 6322806 w 6884912"/>
              <a:gd name="connsiteY104" fmla="*/ 213293 h 1161397"/>
              <a:gd name="connsiteX105" fmla="*/ 6364914 w 6884912"/>
              <a:gd name="connsiteY105" fmla="*/ 240140 h 1161397"/>
              <a:gd name="connsiteX106" fmla="*/ 6380420 w 6884912"/>
              <a:gd name="connsiteY106" fmla="*/ 173195 h 1161397"/>
              <a:gd name="connsiteX107" fmla="*/ 6507891 w 6884912"/>
              <a:gd name="connsiteY107" fmla="*/ 118474 h 1161397"/>
              <a:gd name="connsiteX108" fmla="*/ 6571807 w 6884912"/>
              <a:gd name="connsiteY108" fmla="*/ 98636 h 1161397"/>
              <a:gd name="connsiteX109" fmla="*/ 6671880 w 6884912"/>
              <a:gd name="connsiteY109" fmla="*/ 82931 h 1161397"/>
              <a:gd name="connsiteX110" fmla="*/ 6702266 w 6884912"/>
              <a:gd name="connsiteY110" fmla="*/ 75470 h 1161397"/>
              <a:gd name="connsiteX111" fmla="*/ 6845802 w 6884912"/>
              <a:gd name="connsiteY111" fmla="*/ 24496 h 1161397"/>
              <a:gd name="connsiteX112" fmla="*/ 6884912 w 6884912"/>
              <a:gd name="connsiteY112"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220717 w 6884912"/>
              <a:gd name="connsiteY78" fmla="*/ 192946 h 1161397"/>
              <a:gd name="connsiteX79" fmla="*/ 4228802 w 6884912"/>
              <a:gd name="connsiteY79" fmla="*/ 201468 h 1161397"/>
              <a:gd name="connsiteX80" fmla="*/ 4289361 w 6884912"/>
              <a:gd name="connsiteY80" fmla="*/ 196642 h 1161397"/>
              <a:gd name="connsiteX81" fmla="*/ 4498913 w 6884912"/>
              <a:gd name="connsiteY81" fmla="*/ 118915 h 1161397"/>
              <a:gd name="connsiteX82" fmla="*/ 4617330 w 6884912"/>
              <a:gd name="connsiteY82" fmla="*/ 111163 h 1161397"/>
              <a:gd name="connsiteX83" fmla="*/ 4659778 w 6884912"/>
              <a:gd name="connsiteY83" fmla="*/ 118219 h 1161397"/>
              <a:gd name="connsiteX84" fmla="*/ 4730870 w 6884912"/>
              <a:gd name="connsiteY84" fmla="*/ 129432 h 1161397"/>
              <a:gd name="connsiteX85" fmla="*/ 4785037 w 6884912"/>
              <a:gd name="connsiteY85" fmla="*/ 161964 h 1161397"/>
              <a:gd name="connsiteX86" fmla="*/ 4844073 w 6884912"/>
              <a:gd name="connsiteY86" fmla="*/ 161768 h 1161397"/>
              <a:gd name="connsiteX87" fmla="*/ 4856454 w 6884912"/>
              <a:gd name="connsiteY87" fmla="*/ 130488 h 1161397"/>
              <a:gd name="connsiteX88" fmla="*/ 4920038 w 6884912"/>
              <a:gd name="connsiteY88" fmla="*/ 140418 h 1161397"/>
              <a:gd name="connsiteX89" fmla="*/ 5016639 w 6884912"/>
              <a:gd name="connsiteY89" fmla="*/ 158905 h 1161397"/>
              <a:gd name="connsiteX90" fmla="*/ 5072009 w 6884912"/>
              <a:gd name="connsiteY90" fmla="*/ 161502 h 1161397"/>
              <a:gd name="connsiteX91" fmla="*/ 5223626 w 6884912"/>
              <a:gd name="connsiteY91" fmla="*/ 177356 h 1161397"/>
              <a:gd name="connsiteX92" fmla="*/ 5375773 w 6884912"/>
              <a:gd name="connsiteY92" fmla="*/ 199913 h 1161397"/>
              <a:gd name="connsiteX93" fmla="*/ 5467502 w 6884912"/>
              <a:gd name="connsiteY93" fmla="*/ 250963 h 1161397"/>
              <a:gd name="connsiteX94" fmla="*/ 5592395 w 6884912"/>
              <a:gd name="connsiteY94" fmla="*/ 265434 h 1161397"/>
              <a:gd name="connsiteX95" fmla="*/ 5613532 w 6884912"/>
              <a:gd name="connsiteY95" fmla="*/ 273379 h 1161397"/>
              <a:gd name="connsiteX96" fmla="*/ 5642173 w 6884912"/>
              <a:gd name="connsiteY96" fmla="*/ 266904 h 1161397"/>
              <a:gd name="connsiteX97" fmla="*/ 5756910 w 6884912"/>
              <a:gd name="connsiteY97" fmla="*/ 239211 h 1161397"/>
              <a:gd name="connsiteX98" fmla="*/ 5846667 w 6884912"/>
              <a:gd name="connsiteY98" fmla="*/ 201786 h 1161397"/>
              <a:gd name="connsiteX99" fmla="*/ 5960732 w 6884912"/>
              <a:gd name="connsiteY99" fmla="*/ 220708 h 1161397"/>
              <a:gd name="connsiteX100" fmla="*/ 6029542 w 6884912"/>
              <a:gd name="connsiteY100" fmla="*/ 210339 h 1161397"/>
              <a:gd name="connsiteX101" fmla="*/ 6141123 w 6884912"/>
              <a:gd name="connsiteY101" fmla="*/ 159923 h 1161397"/>
              <a:gd name="connsiteX102" fmla="*/ 6290640 w 6884912"/>
              <a:gd name="connsiteY102" fmla="*/ 167441 h 1161397"/>
              <a:gd name="connsiteX103" fmla="*/ 6322806 w 6884912"/>
              <a:gd name="connsiteY103" fmla="*/ 213293 h 1161397"/>
              <a:gd name="connsiteX104" fmla="*/ 6364914 w 6884912"/>
              <a:gd name="connsiteY104" fmla="*/ 240140 h 1161397"/>
              <a:gd name="connsiteX105" fmla="*/ 6380420 w 6884912"/>
              <a:gd name="connsiteY105" fmla="*/ 173195 h 1161397"/>
              <a:gd name="connsiteX106" fmla="*/ 6507891 w 6884912"/>
              <a:gd name="connsiteY106" fmla="*/ 118474 h 1161397"/>
              <a:gd name="connsiteX107" fmla="*/ 6571807 w 6884912"/>
              <a:gd name="connsiteY107" fmla="*/ 98636 h 1161397"/>
              <a:gd name="connsiteX108" fmla="*/ 6671880 w 6884912"/>
              <a:gd name="connsiteY108" fmla="*/ 82931 h 1161397"/>
              <a:gd name="connsiteX109" fmla="*/ 6702266 w 6884912"/>
              <a:gd name="connsiteY109" fmla="*/ 75470 h 1161397"/>
              <a:gd name="connsiteX110" fmla="*/ 6845802 w 6884912"/>
              <a:gd name="connsiteY110" fmla="*/ 24496 h 1161397"/>
              <a:gd name="connsiteX111" fmla="*/ 6884912 w 6884912"/>
              <a:gd name="connsiteY111"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220717 w 6884912"/>
              <a:gd name="connsiteY78" fmla="*/ 192946 h 1161397"/>
              <a:gd name="connsiteX79" fmla="*/ 4228802 w 6884912"/>
              <a:gd name="connsiteY79" fmla="*/ 201468 h 1161397"/>
              <a:gd name="connsiteX80" fmla="*/ 4289361 w 6884912"/>
              <a:gd name="connsiteY80" fmla="*/ 196642 h 1161397"/>
              <a:gd name="connsiteX81" fmla="*/ 4498913 w 6884912"/>
              <a:gd name="connsiteY81" fmla="*/ 118915 h 1161397"/>
              <a:gd name="connsiteX82" fmla="*/ 4617330 w 6884912"/>
              <a:gd name="connsiteY82" fmla="*/ 111163 h 1161397"/>
              <a:gd name="connsiteX83" fmla="*/ 4659778 w 6884912"/>
              <a:gd name="connsiteY83" fmla="*/ 118219 h 1161397"/>
              <a:gd name="connsiteX84" fmla="*/ 4730870 w 6884912"/>
              <a:gd name="connsiteY84" fmla="*/ 129432 h 1161397"/>
              <a:gd name="connsiteX85" fmla="*/ 4785037 w 6884912"/>
              <a:gd name="connsiteY85" fmla="*/ 161964 h 1161397"/>
              <a:gd name="connsiteX86" fmla="*/ 4844073 w 6884912"/>
              <a:gd name="connsiteY86" fmla="*/ 161768 h 1161397"/>
              <a:gd name="connsiteX87" fmla="*/ 4856454 w 6884912"/>
              <a:gd name="connsiteY87" fmla="*/ 130488 h 1161397"/>
              <a:gd name="connsiteX88" fmla="*/ 4920038 w 6884912"/>
              <a:gd name="connsiteY88" fmla="*/ 140418 h 1161397"/>
              <a:gd name="connsiteX89" fmla="*/ 5016639 w 6884912"/>
              <a:gd name="connsiteY89" fmla="*/ 158905 h 1161397"/>
              <a:gd name="connsiteX90" fmla="*/ 5072009 w 6884912"/>
              <a:gd name="connsiteY90" fmla="*/ 161502 h 1161397"/>
              <a:gd name="connsiteX91" fmla="*/ 5223626 w 6884912"/>
              <a:gd name="connsiteY91" fmla="*/ 177356 h 1161397"/>
              <a:gd name="connsiteX92" fmla="*/ 5375773 w 6884912"/>
              <a:gd name="connsiteY92" fmla="*/ 199913 h 1161397"/>
              <a:gd name="connsiteX93" fmla="*/ 5467502 w 6884912"/>
              <a:gd name="connsiteY93" fmla="*/ 250963 h 1161397"/>
              <a:gd name="connsiteX94" fmla="*/ 5592395 w 6884912"/>
              <a:gd name="connsiteY94" fmla="*/ 265434 h 1161397"/>
              <a:gd name="connsiteX95" fmla="*/ 5613532 w 6884912"/>
              <a:gd name="connsiteY95" fmla="*/ 273379 h 1161397"/>
              <a:gd name="connsiteX96" fmla="*/ 5642173 w 6884912"/>
              <a:gd name="connsiteY96" fmla="*/ 266904 h 1161397"/>
              <a:gd name="connsiteX97" fmla="*/ 5756910 w 6884912"/>
              <a:gd name="connsiteY97" fmla="*/ 239211 h 1161397"/>
              <a:gd name="connsiteX98" fmla="*/ 5846667 w 6884912"/>
              <a:gd name="connsiteY98" fmla="*/ 201786 h 1161397"/>
              <a:gd name="connsiteX99" fmla="*/ 5960732 w 6884912"/>
              <a:gd name="connsiteY99" fmla="*/ 220708 h 1161397"/>
              <a:gd name="connsiteX100" fmla="*/ 6029542 w 6884912"/>
              <a:gd name="connsiteY100" fmla="*/ 210339 h 1161397"/>
              <a:gd name="connsiteX101" fmla="*/ 6141123 w 6884912"/>
              <a:gd name="connsiteY101" fmla="*/ 159923 h 1161397"/>
              <a:gd name="connsiteX102" fmla="*/ 6290640 w 6884912"/>
              <a:gd name="connsiteY102" fmla="*/ 167441 h 1161397"/>
              <a:gd name="connsiteX103" fmla="*/ 6322806 w 6884912"/>
              <a:gd name="connsiteY103" fmla="*/ 213293 h 1161397"/>
              <a:gd name="connsiteX104" fmla="*/ 6380420 w 6884912"/>
              <a:gd name="connsiteY104" fmla="*/ 173195 h 1161397"/>
              <a:gd name="connsiteX105" fmla="*/ 6507891 w 6884912"/>
              <a:gd name="connsiteY105" fmla="*/ 118474 h 1161397"/>
              <a:gd name="connsiteX106" fmla="*/ 6571807 w 6884912"/>
              <a:gd name="connsiteY106" fmla="*/ 98636 h 1161397"/>
              <a:gd name="connsiteX107" fmla="*/ 6671880 w 6884912"/>
              <a:gd name="connsiteY107" fmla="*/ 82931 h 1161397"/>
              <a:gd name="connsiteX108" fmla="*/ 6702266 w 6884912"/>
              <a:gd name="connsiteY108" fmla="*/ 75470 h 1161397"/>
              <a:gd name="connsiteX109" fmla="*/ 6845802 w 6884912"/>
              <a:gd name="connsiteY109" fmla="*/ 24496 h 1161397"/>
              <a:gd name="connsiteX110" fmla="*/ 6884912 w 6884912"/>
              <a:gd name="connsiteY110"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510042 w 6884912"/>
              <a:gd name="connsiteY60" fmla="*/ 311820 h 1161397"/>
              <a:gd name="connsiteX61" fmla="*/ 3626773 w 6884912"/>
              <a:gd name="connsiteY61" fmla="*/ 290452 h 1161397"/>
              <a:gd name="connsiteX62" fmla="*/ 3666217 w 6884912"/>
              <a:gd name="connsiteY62" fmla="*/ 273255 h 1161397"/>
              <a:gd name="connsiteX63" fmla="*/ 3732427 w 6884912"/>
              <a:gd name="connsiteY63" fmla="*/ 245039 h 1161397"/>
              <a:gd name="connsiteX64" fmla="*/ 3777022 w 6884912"/>
              <a:gd name="connsiteY64" fmla="*/ 200276 h 1161397"/>
              <a:gd name="connsiteX65" fmla="*/ 3791246 w 6884912"/>
              <a:gd name="connsiteY65" fmla="*/ 189996 h 1161397"/>
              <a:gd name="connsiteX66" fmla="*/ 3819864 w 6884912"/>
              <a:gd name="connsiteY66" fmla="*/ 194605 h 1161397"/>
              <a:gd name="connsiteX67" fmla="*/ 3830398 w 6884912"/>
              <a:gd name="connsiteY67" fmla="*/ 188383 h 1161397"/>
              <a:gd name="connsiteX68" fmla="*/ 3834360 w 6884912"/>
              <a:gd name="connsiteY68" fmla="*/ 188992 h 1161397"/>
              <a:gd name="connsiteX69" fmla="*/ 3843715 w 6884912"/>
              <a:gd name="connsiteY69" fmla="*/ 188752 h 1161397"/>
              <a:gd name="connsiteX70" fmla="*/ 3842609 w 6884912"/>
              <a:gd name="connsiteY70" fmla="*/ 197386 h 1161397"/>
              <a:gd name="connsiteX71" fmla="*/ 3853961 w 6884912"/>
              <a:gd name="connsiteY71" fmla="*/ 213380 h 1161397"/>
              <a:gd name="connsiteX72" fmla="*/ 3907640 w 6884912"/>
              <a:gd name="connsiteY72" fmla="*/ 207568 h 1161397"/>
              <a:gd name="connsiteX73" fmla="*/ 3910449 w 6884912"/>
              <a:gd name="connsiteY73" fmla="*/ 197808 h 1161397"/>
              <a:gd name="connsiteX74" fmla="*/ 3917197 w 6884912"/>
              <a:gd name="connsiteY74" fmla="*/ 196121 h 1161397"/>
              <a:gd name="connsiteX75" fmla="*/ 3922400 w 6884912"/>
              <a:gd name="connsiteY75" fmla="*/ 205056 h 1161397"/>
              <a:gd name="connsiteX76" fmla="*/ 4013061 w 6884912"/>
              <a:gd name="connsiteY76" fmla="*/ 224874 h 1161397"/>
              <a:gd name="connsiteX77" fmla="*/ 4220717 w 6884912"/>
              <a:gd name="connsiteY77" fmla="*/ 192946 h 1161397"/>
              <a:gd name="connsiteX78" fmla="*/ 4228802 w 6884912"/>
              <a:gd name="connsiteY78" fmla="*/ 201468 h 1161397"/>
              <a:gd name="connsiteX79" fmla="*/ 4289361 w 6884912"/>
              <a:gd name="connsiteY79" fmla="*/ 196642 h 1161397"/>
              <a:gd name="connsiteX80" fmla="*/ 4498913 w 6884912"/>
              <a:gd name="connsiteY80" fmla="*/ 118915 h 1161397"/>
              <a:gd name="connsiteX81" fmla="*/ 4617330 w 6884912"/>
              <a:gd name="connsiteY81" fmla="*/ 111163 h 1161397"/>
              <a:gd name="connsiteX82" fmla="*/ 4659778 w 6884912"/>
              <a:gd name="connsiteY82" fmla="*/ 118219 h 1161397"/>
              <a:gd name="connsiteX83" fmla="*/ 4730870 w 6884912"/>
              <a:gd name="connsiteY83" fmla="*/ 129432 h 1161397"/>
              <a:gd name="connsiteX84" fmla="*/ 4785037 w 6884912"/>
              <a:gd name="connsiteY84" fmla="*/ 161964 h 1161397"/>
              <a:gd name="connsiteX85" fmla="*/ 4844073 w 6884912"/>
              <a:gd name="connsiteY85" fmla="*/ 161768 h 1161397"/>
              <a:gd name="connsiteX86" fmla="*/ 4856454 w 6884912"/>
              <a:gd name="connsiteY86" fmla="*/ 130488 h 1161397"/>
              <a:gd name="connsiteX87" fmla="*/ 4920038 w 6884912"/>
              <a:gd name="connsiteY87" fmla="*/ 140418 h 1161397"/>
              <a:gd name="connsiteX88" fmla="*/ 5016639 w 6884912"/>
              <a:gd name="connsiteY88" fmla="*/ 158905 h 1161397"/>
              <a:gd name="connsiteX89" fmla="*/ 5072009 w 6884912"/>
              <a:gd name="connsiteY89" fmla="*/ 161502 h 1161397"/>
              <a:gd name="connsiteX90" fmla="*/ 5223626 w 6884912"/>
              <a:gd name="connsiteY90" fmla="*/ 177356 h 1161397"/>
              <a:gd name="connsiteX91" fmla="*/ 5375773 w 6884912"/>
              <a:gd name="connsiteY91" fmla="*/ 199913 h 1161397"/>
              <a:gd name="connsiteX92" fmla="*/ 5467502 w 6884912"/>
              <a:gd name="connsiteY92" fmla="*/ 250963 h 1161397"/>
              <a:gd name="connsiteX93" fmla="*/ 5592395 w 6884912"/>
              <a:gd name="connsiteY93" fmla="*/ 265434 h 1161397"/>
              <a:gd name="connsiteX94" fmla="*/ 5613532 w 6884912"/>
              <a:gd name="connsiteY94" fmla="*/ 273379 h 1161397"/>
              <a:gd name="connsiteX95" fmla="*/ 5642173 w 6884912"/>
              <a:gd name="connsiteY95" fmla="*/ 266904 h 1161397"/>
              <a:gd name="connsiteX96" fmla="*/ 5756910 w 6884912"/>
              <a:gd name="connsiteY96" fmla="*/ 239211 h 1161397"/>
              <a:gd name="connsiteX97" fmla="*/ 5846667 w 6884912"/>
              <a:gd name="connsiteY97" fmla="*/ 201786 h 1161397"/>
              <a:gd name="connsiteX98" fmla="*/ 5960732 w 6884912"/>
              <a:gd name="connsiteY98" fmla="*/ 220708 h 1161397"/>
              <a:gd name="connsiteX99" fmla="*/ 6029542 w 6884912"/>
              <a:gd name="connsiteY99" fmla="*/ 210339 h 1161397"/>
              <a:gd name="connsiteX100" fmla="*/ 6141123 w 6884912"/>
              <a:gd name="connsiteY100" fmla="*/ 159923 h 1161397"/>
              <a:gd name="connsiteX101" fmla="*/ 6290640 w 6884912"/>
              <a:gd name="connsiteY101" fmla="*/ 167441 h 1161397"/>
              <a:gd name="connsiteX102" fmla="*/ 6322806 w 6884912"/>
              <a:gd name="connsiteY102" fmla="*/ 213293 h 1161397"/>
              <a:gd name="connsiteX103" fmla="*/ 6380420 w 6884912"/>
              <a:gd name="connsiteY103" fmla="*/ 173195 h 1161397"/>
              <a:gd name="connsiteX104" fmla="*/ 6507891 w 6884912"/>
              <a:gd name="connsiteY104" fmla="*/ 118474 h 1161397"/>
              <a:gd name="connsiteX105" fmla="*/ 6571807 w 6884912"/>
              <a:gd name="connsiteY105" fmla="*/ 98636 h 1161397"/>
              <a:gd name="connsiteX106" fmla="*/ 6671880 w 6884912"/>
              <a:gd name="connsiteY106" fmla="*/ 82931 h 1161397"/>
              <a:gd name="connsiteX107" fmla="*/ 6702266 w 6884912"/>
              <a:gd name="connsiteY107" fmla="*/ 75470 h 1161397"/>
              <a:gd name="connsiteX108" fmla="*/ 6845802 w 6884912"/>
              <a:gd name="connsiteY108" fmla="*/ 24496 h 1161397"/>
              <a:gd name="connsiteX109" fmla="*/ 6884912 w 6884912"/>
              <a:gd name="connsiteY109"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510042 w 6884912"/>
              <a:gd name="connsiteY60" fmla="*/ 311820 h 1161397"/>
              <a:gd name="connsiteX61" fmla="*/ 3626773 w 6884912"/>
              <a:gd name="connsiteY61" fmla="*/ 290452 h 1161397"/>
              <a:gd name="connsiteX62" fmla="*/ 3666217 w 6884912"/>
              <a:gd name="connsiteY62" fmla="*/ 273255 h 1161397"/>
              <a:gd name="connsiteX63" fmla="*/ 3732427 w 6884912"/>
              <a:gd name="connsiteY63" fmla="*/ 245039 h 1161397"/>
              <a:gd name="connsiteX64" fmla="*/ 3777022 w 6884912"/>
              <a:gd name="connsiteY64" fmla="*/ 200276 h 1161397"/>
              <a:gd name="connsiteX65" fmla="*/ 3791246 w 6884912"/>
              <a:gd name="connsiteY65" fmla="*/ 189996 h 1161397"/>
              <a:gd name="connsiteX66" fmla="*/ 3819864 w 6884912"/>
              <a:gd name="connsiteY66" fmla="*/ 194605 h 1161397"/>
              <a:gd name="connsiteX67" fmla="*/ 3830398 w 6884912"/>
              <a:gd name="connsiteY67" fmla="*/ 188383 h 1161397"/>
              <a:gd name="connsiteX68" fmla="*/ 3834360 w 6884912"/>
              <a:gd name="connsiteY68" fmla="*/ 188992 h 1161397"/>
              <a:gd name="connsiteX69" fmla="*/ 3843715 w 6884912"/>
              <a:gd name="connsiteY69" fmla="*/ 188752 h 1161397"/>
              <a:gd name="connsiteX70" fmla="*/ 3842609 w 6884912"/>
              <a:gd name="connsiteY70" fmla="*/ 197386 h 1161397"/>
              <a:gd name="connsiteX71" fmla="*/ 3853961 w 6884912"/>
              <a:gd name="connsiteY71" fmla="*/ 213380 h 1161397"/>
              <a:gd name="connsiteX72" fmla="*/ 3907640 w 6884912"/>
              <a:gd name="connsiteY72" fmla="*/ 207568 h 1161397"/>
              <a:gd name="connsiteX73" fmla="*/ 3910449 w 6884912"/>
              <a:gd name="connsiteY73" fmla="*/ 197808 h 1161397"/>
              <a:gd name="connsiteX74" fmla="*/ 3917197 w 6884912"/>
              <a:gd name="connsiteY74" fmla="*/ 196121 h 1161397"/>
              <a:gd name="connsiteX75" fmla="*/ 3922400 w 6884912"/>
              <a:gd name="connsiteY75" fmla="*/ 205056 h 1161397"/>
              <a:gd name="connsiteX76" fmla="*/ 4013061 w 6884912"/>
              <a:gd name="connsiteY76" fmla="*/ 224874 h 1161397"/>
              <a:gd name="connsiteX77" fmla="*/ 4220717 w 6884912"/>
              <a:gd name="connsiteY77" fmla="*/ 192946 h 1161397"/>
              <a:gd name="connsiteX78" fmla="*/ 4228802 w 6884912"/>
              <a:gd name="connsiteY78" fmla="*/ 201468 h 1161397"/>
              <a:gd name="connsiteX79" fmla="*/ 4289361 w 6884912"/>
              <a:gd name="connsiteY79" fmla="*/ 196642 h 1161397"/>
              <a:gd name="connsiteX80" fmla="*/ 4498913 w 6884912"/>
              <a:gd name="connsiteY80" fmla="*/ 118915 h 1161397"/>
              <a:gd name="connsiteX81" fmla="*/ 4617330 w 6884912"/>
              <a:gd name="connsiteY81" fmla="*/ 111163 h 1161397"/>
              <a:gd name="connsiteX82" fmla="*/ 4659778 w 6884912"/>
              <a:gd name="connsiteY82" fmla="*/ 118219 h 1161397"/>
              <a:gd name="connsiteX83" fmla="*/ 4730870 w 6884912"/>
              <a:gd name="connsiteY83" fmla="*/ 129432 h 1161397"/>
              <a:gd name="connsiteX84" fmla="*/ 4844073 w 6884912"/>
              <a:gd name="connsiteY84" fmla="*/ 161768 h 1161397"/>
              <a:gd name="connsiteX85" fmla="*/ 4856454 w 6884912"/>
              <a:gd name="connsiteY85" fmla="*/ 130488 h 1161397"/>
              <a:gd name="connsiteX86" fmla="*/ 4920038 w 6884912"/>
              <a:gd name="connsiteY86" fmla="*/ 140418 h 1161397"/>
              <a:gd name="connsiteX87" fmla="*/ 5016639 w 6884912"/>
              <a:gd name="connsiteY87" fmla="*/ 158905 h 1161397"/>
              <a:gd name="connsiteX88" fmla="*/ 5072009 w 6884912"/>
              <a:gd name="connsiteY88" fmla="*/ 161502 h 1161397"/>
              <a:gd name="connsiteX89" fmla="*/ 5223626 w 6884912"/>
              <a:gd name="connsiteY89" fmla="*/ 177356 h 1161397"/>
              <a:gd name="connsiteX90" fmla="*/ 5375773 w 6884912"/>
              <a:gd name="connsiteY90" fmla="*/ 199913 h 1161397"/>
              <a:gd name="connsiteX91" fmla="*/ 5467502 w 6884912"/>
              <a:gd name="connsiteY91" fmla="*/ 250963 h 1161397"/>
              <a:gd name="connsiteX92" fmla="*/ 5592395 w 6884912"/>
              <a:gd name="connsiteY92" fmla="*/ 265434 h 1161397"/>
              <a:gd name="connsiteX93" fmla="*/ 5613532 w 6884912"/>
              <a:gd name="connsiteY93" fmla="*/ 273379 h 1161397"/>
              <a:gd name="connsiteX94" fmla="*/ 5642173 w 6884912"/>
              <a:gd name="connsiteY94" fmla="*/ 266904 h 1161397"/>
              <a:gd name="connsiteX95" fmla="*/ 5756910 w 6884912"/>
              <a:gd name="connsiteY95" fmla="*/ 239211 h 1161397"/>
              <a:gd name="connsiteX96" fmla="*/ 5846667 w 6884912"/>
              <a:gd name="connsiteY96" fmla="*/ 201786 h 1161397"/>
              <a:gd name="connsiteX97" fmla="*/ 5960732 w 6884912"/>
              <a:gd name="connsiteY97" fmla="*/ 220708 h 1161397"/>
              <a:gd name="connsiteX98" fmla="*/ 6029542 w 6884912"/>
              <a:gd name="connsiteY98" fmla="*/ 210339 h 1161397"/>
              <a:gd name="connsiteX99" fmla="*/ 6141123 w 6884912"/>
              <a:gd name="connsiteY99" fmla="*/ 159923 h 1161397"/>
              <a:gd name="connsiteX100" fmla="*/ 6290640 w 6884912"/>
              <a:gd name="connsiteY100" fmla="*/ 167441 h 1161397"/>
              <a:gd name="connsiteX101" fmla="*/ 6322806 w 6884912"/>
              <a:gd name="connsiteY101" fmla="*/ 213293 h 1161397"/>
              <a:gd name="connsiteX102" fmla="*/ 6380420 w 6884912"/>
              <a:gd name="connsiteY102" fmla="*/ 173195 h 1161397"/>
              <a:gd name="connsiteX103" fmla="*/ 6507891 w 6884912"/>
              <a:gd name="connsiteY103" fmla="*/ 118474 h 1161397"/>
              <a:gd name="connsiteX104" fmla="*/ 6571807 w 6884912"/>
              <a:gd name="connsiteY104" fmla="*/ 98636 h 1161397"/>
              <a:gd name="connsiteX105" fmla="*/ 6671880 w 6884912"/>
              <a:gd name="connsiteY105" fmla="*/ 82931 h 1161397"/>
              <a:gd name="connsiteX106" fmla="*/ 6702266 w 6884912"/>
              <a:gd name="connsiteY106" fmla="*/ 75470 h 1161397"/>
              <a:gd name="connsiteX107" fmla="*/ 6845802 w 6884912"/>
              <a:gd name="connsiteY107" fmla="*/ 24496 h 1161397"/>
              <a:gd name="connsiteX108" fmla="*/ 6884912 w 6884912"/>
              <a:gd name="connsiteY10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478946 w 6884912"/>
              <a:gd name="connsiteY7" fmla="*/ 1106011 h 1161397"/>
              <a:gd name="connsiteX8" fmla="*/ 512111 w 6884912"/>
              <a:gd name="connsiteY8" fmla="*/ 1085599 h 1161397"/>
              <a:gd name="connsiteX9" fmla="*/ 567875 w 6884912"/>
              <a:gd name="connsiteY9" fmla="*/ 1051976 h 1161397"/>
              <a:gd name="connsiteX10" fmla="*/ 601644 w 6884912"/>
              <a:gd name="connsiteY10" fmla="*/ 1003997 h 1161397"/>
              <a:gd name="connsiteX11" fmla="*/ 651408 w 6884912"/>
              <a:gd name="connsiteY11" fmla="*/ 984938 h 1161397"/>
              <a:gd name="connsiteX12" fmla="*/ 673197 w 6884912"/>
              <a:gd name="connsiteY12" fmla="*/ 1010060 h 1161397"/>
              <a:gd name="connsiteX13" fmla="*/ 723108 w 6884912"/>
              <a:gd name="connsiteY13" fmla="*/ 980081 h 1161397"/>
              <a:gd name="connsiteX14" fmla="*/ 797699 w 6884912"/>
              <a:gd name="connsiteY14" fmla="*/ 931362 h 1161397"/>
              <a:gd name="connsiteX15" fmla="*/ 843359 w 6884912"/>
              <a:gd name="connsiteY15" fmla="*/ 910894 h 1161397"/>
              <a:gd name="connsiteX16" fmla="*/ 965215 w 6884912"/>
              <a:gd name="connsiteY16" fmla="*/ 846701 h 1161397"/>
              <a:gd name="connsiteX17" fmla="*/ 1085080 w 6884912"/>
              <a:gd name="connsiteY17" fmla="*/ 776086 h 1161397"/>
              <a:gd name="connsiteX18" fmla="*/ 1131224 w 6884912"/>
              <a:gd name="connsiteY18" fmla="*/ 706160 h 1161397"/>
              <a:gd name="connsiteX19" fmla="*/ 1138051 w 6884912"/>
              <a:gd name="connsiteY19" fmla="*/ 702034 h 1161397"/>
              <a:gd name="connsiteX20" fmla="*/ 1158800 w 6884912"/>
              <a:gd name="connsiteY20" fmla="*/ 700004 h 1161397"/>
              <a:gd name="connsiteX21" fmla="*/ 1166947 w 6884912"/>
              <a:gd name="connsiteY21" fmla="*/ 700762 h 1161397"/>
              <a:gd name="connsiteX22" fmla="*/ 1178135 w 6884912"/>
              <a:gd name="connsiteY22" fmla="*/ 698631 h 1161397"/>
              <a:gd name="connsiteX23" fmla="*/ 1178301 w 6884912"/>
              <a:gd name="connsiteY23" fmla="*/ 698094 h 1161397"/>
              <a:gd name="connsiteX24" fmla="*/ 1188995 w 6884912"/>
              <a:gd name="connsiteY24" fmla="*/ 697048 h 1161397"/>
              <a:gd name="connsiteX25" fmla="*/ 1242716 w 6884912"/>
              <a:gd name="connsiteY25" fmla="*/ 698052 h 1161397"/>
              <a:gd name="connsiteX26" fmla="*/ 1299977 w 6884912"/>
              <a:gd name="connsiteY26" fmla="*/ 639196 h 1161397"/>
              <a:gd name="connsiteX27" fmla="*/ 1326190 w 6884912"/>
              <a:gd name="connsiteY27" fmla="*/ 625955 h 1161397"/>
              <a:gd name="connsiteX28" fmla="*/ 1339600 w 6884912"/>
              <a:gd name="connsiteY28" fmla="*/ 616295 h 1161397"/>
              <a:gd name="connsiteX29" fmla="*/ 1340054 w 6884912"/>
              <a:gd name="connsiteY29" fmla="*/ 614022 h 1161397"/>
              <a:gd name="connsiteX30" fmla="*/ 1391606 w 6884912"/>
              <a:gd name="connsiteY30" fmla="*/ 615229 h 1161397"/>
              <a:gd name="connsiteX31" fmla="*/ 1397565 w 6884912"/>
              <a:gd name="connsiteY31" fmla="*/ 611490 h 1161397"/>
              <a:gd name="connsiteX32" fmla="*/ 1432302 w 6884912"/>
              <a:gd name="connsiteY32" fmla="*/ 617267 h 1161397"/>
              <a:gd name="connsiteX33" fmla="*/ 1449644 w 6884912"/>
              <a:gd name="connsiteY33" fmla="*/ 617591 h 1161397"/>
              <a:gd name="connsiteX34" fmla="*/ 1455793 w 6884912"/>
              <a:gd name="connsiteY34" fmla="*/ 623174 h 1161397"/>
              <a:gd name="connsiteX35" fmla="*/ 1480758 w 6884912"/>
              <a:gd name="connsiteY35" fmla="*/ 620863 h 1161397"/>
              <a:gd name="connsiteX36" fmla="*/ 1483154 w 6884912"/>
              <a:gd name="connsiteY36" fmla="*/ 618527 h 1161397"/>
              <a:gd name="connsiteX37" fmla="*/ 1505495 w 6884912"/>
              <a:gd name="connsiteY37" fmla="*/ 624325 h 1161397"/>
              <a:gd name="connsiteX38" fmla="*/ 1526340 w 6884912"/>
              <a:gd name="connsiteY38" fmla="*/ 638496 h 1161397"/>
              <a:gd name="connsiteX39" fmla="*/ 1731986 w 6884912"/>
              <a:gd name="connsiteY39" fmla="*/ 589682 h 1161397"/>
              <a:gd name="connsiteX40" fmla="*/ 1927935 w 6884912"/>
              <a:gd name="connsiteY40" fmla="*/ 628540 h 1161397"/>
              <a:gd name="connsiteX41" fmla="*/ 2039075 w 6884912"/>
              <a:gd name="connsiteY41" fmla="*/ 599964 h 1161397"/>
              <a:gd name="connsiteX42" fmla="*/ 2066980 w 6884912"/>
              <a:gd name="connsiteY42" fmla="*/ 550413 h 1161397"/>
              <a:gd name="connsiteX43" fmla="*/ 2352236 w 6884912"/>
              <a:gd name="connsiteY43" fmla="*/ 519602 h 1161397"/>
              <a:gd name="connsiteX44" fmla="*/ 2420791 w 6884912"/>
              <a:gd name="connsiteY44" fmla="*/ 492826 h 1161397"/>
              <a:gd name="connsiteX45" fmla="*/ 2489932 w 6884912"/>
              <a:gd name="connsiteY45" fmla="*/ 507864 h 1161397"/>
              <a:gd name="connsiteX46" fmla="*/ 2512917 w 6884912"/>
              <a:gd name="connsiteY46" fmla="*/ 489127 h 1161397"/>
              <a:gd name="connsiteX47" fmla="*/ 2516783 w 6884912"/>
              <a:gd name="connsiteY47" fmla="*/ 485473 h 1161397"/>
              <a:gd name="connsiteX48" fmla="*/ 2534360 w 6884912"/>
              <a:gd name="connsiteY48" fmla="*/ 480064 h 1161397"/>
              <a:gd name="connsiteX49" fmla="*/ 2536691 w 6884912"/>
              <a:gd name="connsiteY49" fmla="*/ 467018 h 1161397"/>
              <a:gd name="connsiteX50" fmla="*/ 2561265 w 6884912"/>
              <a:gd name="connsiteY50" fmla="*/ 450623 h 1161397"/>
              <a:gd name="connsiteX51" fmla="*/ 2594349 w 6884912"/>
              <a:gd name="connsiteY51" fmla="*/ 443884 h 1161397"/>
              <a:gd name="connsiteX52" fmla="*/ 2754324 w 6884912"/>
              <a:gd name="connsiteY52" fmla="*/ 424766 h 1161397"/>
              <a:gd name="connsiteX53" fmla="*/ 2848470 w 6884912"/>
              <a:gd name="connsiteY53" fmla="*/ 405966 h 1161397"/>
              <a:gd name="connsiteX54" fmla="*/ 2881772 w 6884912"/>
              <a:gd name="connsiteY54" fmla="*/ 387260 h 1161397"/>
              <a:gd name="connsiteX55" fmla="*/ 2929932 w 6884912"/>
              <a:gd name="connsiteY55" fmla="*/ 368912 h 1161397"/>
              <a:gd name="connsiteX56" fmla="*/ 3013020 w 6884912"/>
              <a:gd name="connsiteY56" fmla="*/ 327578 h 1161397"/>
              <a:gd name="connsiteX57" fmla="*/ 3222191 w 6884912"/>
              <a:gd name="connsiteY57" fmla="*/ 307887 h 1161397"/>
              <a:gd name="connsiteX58" fmla="*/ 3227953 w 6884912"/>
              <a:gd name="connsiteY58" fmla="*/ 297650 h 1161397"/>
              <a:gd name="connsiteX59" fmla="*/ 3510042 w 6884912"/>
              <a:gd name="connsiteY59" fmla="*/ 311820 h 1161397"/>
              <a:gd name="connsiteX60" fmla="*/ 3626773 w 6884912"/>
              <a:gd name="connsiteY60" fmla="*/ 290452 h 1161397"/>
              <a:gd name="connsiteX61" fmla="*/ 3666217 w 6884912"/>
              <a:gd name="connsiteY61" fmla="*/ 273255 h 1161397"/>
              <a:gd name="connsiteX62" fmla="*/ 3732427 w 6884912"/>
              <a:gd name="connsiteY62" fmla="*/ 245039 h 1161397"/>
              <a:gd name="connsiteX63" fmla="*/ 3777022 w 6884912"/>
              <a:gd name="connsiteY63" fmla="*/ 200276 h 1161397"/>
              <a:gd name="connsiteX64" fmla="*/ 3791246 w 6884912"/>
              <a:gd name="connsiteY64" fmla="*/ 189996 h 1161397"/>
              <a:gd name="connsiteX65" fmla="*/ 3819864 w 6884912"/>
              <a:gd name="connsiteY65" fmla="*/ 194605 h 1161397"/>
              <a:gd name="connsiteX66" fmla="*/ 3830398 w 6884912"/>
              <a:gd name="connsiteY66" fmla="*/ 188383 h 1161397"/>
              <a:gd name="connsiteX67" fmla="*/ 3834360 w 6884912"/>
              <a:gd name="connsiteY67" fmla="*/ 188992 h 1161397"/>
              <a:gd name="connsiteX68" fmla="*/ 3843715 w 6884912"/>
              <a:gd name="connsiteY68" fmla="*/ 188752 h 1161397"/>
              <a:gd name="connsiteX69" fmla="*/ 3842609 w 6884912"/>
              <a:gd name="connsiteY69" fmla="*/ 197386 h 1161397"/>
              <a:gd name="connsiteX70" fmla="*/ 3853961 w 6884912"/>
              <a:gd name="connsiteY70" fmla="*/ 213380 h 1161397"/>
              <a:gd name="connsiteX71" fmla="*/ 3907640 w 6884912"/>
              <a:gd name="connsiteY71" fmla="*/ 207568 h 1161397"/>
              <a:gd name="connsiteX72" fmla="*/ 3910449 w 6884912"/>
              <a:gd name="connsiteY72" fmla="*/ 197808 h 1161397"/>
              <a:gd name="connsiteX73" fmla="*/ 3917197 w 6884912"/>
              <a:gd name="connsiteY73" fmla="*/ 196121 h 1161397"/>
              <a:gd name="connsiteX74" fmla="*/ 3922400 w 6884912"/>
              <a:gd name="connsiteY74" fmla="*/ 205056 h 1161397"/>
              <a:gd name="connsiteX75" fmla="*/ 4013061 w 6884912"/>
              <a:gd name="connsiteY75" fmla="*/ 224874 h 1161397"/>
              <a:gd name="connsiteX76" fmla="*/ 4220717 w 6884912"/>
              <a:gd name="connsiteY76" fmla="*/ 192946 h 1161397"/>
              <a:gd name="connsiteX77" fmla="*/ 4228802 w 6884912"/>
              <a:gd name="connsiteY77" fmla="*/ 201468 h 1161397"/>
              <a:gd name="connsiteX78" fmla="*/ 4289361 w 6884912"/>
              <a:gd name="connsiteY78" fmla="*/ 196642 h 1161397"/>
              <a:gd name="connsiteX79" fmla="*/ 4498913 w 6884912"/>
              <a:gd name="connsiteY79" fmla="*/ 118915 h 1161397"/>
              <a:gd name="connsiteX80" fmla="*/ 4617330 w 6884912"/>
              <a:gd name="connsiteY80" fmla="*/ 111163 h 1161397"/>
              <a:gd name="connsiteX81" fmla="*/ 4659778 w 6884912"/>
              <a:gd name="connsiteY81" fmla="*/ 118219 h 1161397"/>
              <a:gd name="connsiteX82" fmla="*/ 4730870 w 6884912"/>
              <a:gd name="connsiteY82" fmla="*/ 129432 h 1161397"/>
              <a:gd name="connsiteX83" fmla="*/ 4844073 w 6884912"/>
              <a:gd name="connsiteY83" fmla="*/ 161768 h 1161397"/>
              <a:gd name="connsiteX84" fmla="*/ 4856454 w 6884912"/>
              <a:gd name="connsiteY84" fmla="*/ 130488 h 1161397"/>
              <a:gd name="connsiteX85" fmla="*/ 4920038 w 6884912"/>
              <a:gd name="connsiteY85" fmla="*/ 140418 h 1161397"/>
              <a:gd name="connsiteX86" fmla="*/ 5016639 w 6884912"/>
              <a:gd name="connsiteY86" fmla="*/ 158905 h 1161397"/>
              <a:gd name="connsiteX87" fmla="*/ 5072009 w 6884912"/>
              <a:gd name="connsiteY87" fmla="*/ 161502 h 1161397"/>
              <a:gd name="connsiteX88" fmla="*/ 5223626 w 6884912"/>
              <a:gd name="connsiteY88" fmla="*/ 177356 h 1161397"/>
              <a:gd name="connsiteX89" fmla="*/ 5375773 w 6884912"/>
              <a:gd name="connsiteY89" fmla="*/ 199913 h 1161397"/>
              <a:gd name="connsiteX90" fmla="*/ 5467502 w 6884912"/>
              <a:gd name="connsiteY90" fmla="*/ 250963 h 1161397"/>
              <a:gd name="connsiteX91" fmla="*/ 5592395 w 6884912"/>
              <a:gd name="connsiteY91" fmla="*/ 265434 h 1161397"/>
              <a:gd name="connsiteX92" fmla="*/ 5613532 w 6884912"/>
              <a:gd name="connsiteY92" fmla="*/ 273379 h 1161397"/>
              <a:gd name="connsiteX93" fmla="*/ 5642173 w 6884912"/>
              <a:gd name="connsiteY93" fmla="*/ 266904 h 1161397"/>
              <a:gd name="connsiteX94" fmla="*/ 5756910 w 6884912"/>
              <a:gd name="connsiteY94" fmla="*/ 239211 h 1161397"/>
              <a:gd name="connsiteX95" fmla="*/ 5846667 w 6884912"/>
              <a:gd name="connsiteY95" fmla="*/ 201786 h 1161397"/>
              <a:gd name="connsiteX96" fmla="*/ 5960732 w 6884912"/>
              <a:gd name="connsiteY96" fmla="*/ 220708 h 1161397"/>
              <a:gd name="connsiteX97" fmla="*/ 6029542 w 6884912"/>
              <a:gd name="connsiteY97" fmla="*/ 210339 h 1161397"/>
              <a:gd name="connsiteX98" fmla="*/ 6141123 w 6884912"/>
              <a:gd name="connsiteY98" fmla="*/ 159923 h 1161397"/>
              <a:gd name="connsiteX99" fmla="*/ 6290640 w 6884912"/>
              <a:gd name="connsiteY99" fmla="*/ 167441 h 1161397"/>
              <a:gd name="connsiteX100" fmla="*/ 6322806 w 6884912"/>
              <a:gd name="connsiteY100" fmla="*/ 213293 h 1161397"/>
              <a:gd name="connsiteX101" fmla="*/ 6380420 w 6884912"/>
              <a:gd name="connsiteY101" fmla="*/ 173195 h 1161397"/>
              <a:gd name="connsiteX102" fmla="*/ 6507891 w 6884912"/>
              <a:gd name="connsiteY102" fmla="*/ 118474 h 1161397"/>
              <a:gd name="connsiteX103" fmla="*/ 6571807 w 6884912"/>
              <a:gd name="connsiteY103" fmla="*/ 98636 h 1161397"/>
              <a:gd name="connsiteX104" fmla="*/ 6671880 w 6884912"/>
              <a:gd name="connsiteY104" fmla="*/ 82931 h 1161397"/>
              <a:gd name="connsiteX105" fmla="*/ 6702266 w 6884912"/>
              <a:gd name="connsiteY105" fmla="*/ 75470 h 1161397"/>
              <a:gd name="connsiteX106" fmla="*/ 6845802 w 6884912"/>
              <a:gd name="connsiteY106" fmla="*/ 24496 h 1161397"/>
              <a:gd name="connsiteX107" fmla="*/ 6884912 w 6884912"/>
              <a:gd name="connsiteY107"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512111 w 6884912"/>
              <a:gd name="connsiteY7" fmla="*/ 1085599 h 1161397"/>
              <a:gd name="connsiteX8" fmla="*/ 567875 w 6884912"/>
              <a:gd name="connsiteY8" fmla="*/ 1051976 h 1161397"/>
              <a:gd name="connsiteX9" fmla="*/ 601644 w 6884912"/>
              <a:gd name="connsiteY9" fmla="*/ 1003997 h 1161397"/>
              <a:gd name="connsiteX10" fmla="*/ 651408 w 6884912"/>
              <a:gd name="connsiteY10" fmla="*/ 984938 h 1161397"/>
              <a:gd name="connsiteX11" fmla="*/ 673197 w 6884912"/>
              <a:gd name="connsiteY11" fmla="*/ 1010060 h 1161397"/>
              <a:gd name="connsiteX12" fmla="*/ 723108 w 6884912"/>
              <a:gd name="connsiteY12" fmla="*/ 980081 h 1161397"/>
              <a:gd name="connsiteX13" fmla="*/ 797699 w 6884912"/>
              <a:gd name="connsiteY13" fmla="*/ 931362 h 1161397"/>
              <a:gd name="connsiteX14" fmla="*/ 843359 w 6884912"/>
              <a:gd name="connsiteY14" fmla="*/ 910894 h 1161397"/>
              <a:gd name="connsiteX15" fmla="*/ 965215 w 6884912"/>
              <a:gd name="connsiteY15" fmla="*/ 846701 h 1161397"/>
              <a:gd name="connsiteX16" fmla="*/ 1085080 w 6884912"/>
              <a:gd name="connsiteY16" fmla="*/ 776086 h 1161397"/>
              <a:gd name="connsiteX17" fmla="*/ 1131224 w 6884912"/>
              <a:gd name="connsiteY17" fmla="*/ 706160 h 1161397"/>
              <a:gd name="connsiteX18" fmla="*/ 1138051 w 6884912"/>
              <a:gd name="connsiteY18" fmla="*/ 702034 h 1161397"/>
              <a:gd name="connsiteX19" fmla="*/ 1158800 w 6884912"/>
              <a:gd name="connsiteY19" fmla="*/ 700004 h 1161397"/>
              <a:gd name="connsiteX20" fmla="*/ 1166947 w 6884912"/>
              <a:gd name="connsiteY20" fmla="*/ 700762 h 1161397"/>
              <a:gd name="connsiteX21" fmla="*/ 1178135 w 6884912"/>
              <a:gd name="connsiteY21" fmla="*/ 698631 h 1161397"/>
              <a:gd name="connsiteX22" fmla="*/ 1178301 w 6884912"/>
              <a:gd name="connsiteY22" fmla="*/ 698094 h 1161397"/>
              <a:gd name="connsiteX23" fmla="*/ 1188995 w 6884912"/>
              <a:gd name="connsiteY23" fmla="*/ 697048 h 1161397"/>
              <a:gd name="connsiteX24" fmla="*/ 1242716 w 6884912"/>
              <a:gd name="connsiteY24" fmla="*/ 698052 h 1161397"/>
              <a:gd name="connsiteX25" fmla="*/ 1299977 w 6884912"/>
              <a:gd name="connsiteY25" fmla="*/ 639196 h 1161397"/>
              <a:gd name="connsiteX26" fmla="*/ 1326190 w 6884912"/>
              <a:gd name="connsiteY26" fmla="*/ 625955 h 1161397"/>
              <a:gd name="connsiteX27" fmla="*/ 1339600 w 6884912"/>
              <a:gd name="connsiteY27" fmla="*/ 616295 h 1161397"/>
              <a:gd name="connsiteX28" fmla="*/ 1340054 w 6884912"/>
              <a:gd name="connsiteY28" fmla="*/ 614022 h 1161397"/>
              <a:gd name="connsiteX29" fmla="*/ 1391606 w 6884912"/>
              <a:gd name="connsiteY29" fmla="*/ 615229 h 1161397"/>
              <a:gd name="connsiteX30" fmla="*/ 1397565 w 6884912"/>
              <a:gd name="connsiteY30" fmla="*/ 611490 h 1161397"/>
              <a:gd name="connsiteX31" fmla="*/ 1432302 w 6884912"/>
              <a:gd name="connsiteY31" fmla="*/ 617267 h 1161397"/>
              <a:gd name="connsiteX32" fmla="*/ 1449644 w 6884912"/>
              <a:gd name="connsiteY32" fmla="*/ 617591 h 1161397"/>
              <a:gd name="connsiteX33" fmla="*/ 1455793 w 6884912"/>
              <a:gd name="connsiteY33" fmla="*/ 623174 h 1161397"/>
              <a:gd name="connsiteX34" fmla="*/ 1480758 w 6884912"/>
              <a:gd name="connsiteY34" fmla="*/ 620863 h 1161397"/>
              <a:gd name="connsiteX35" fmla="*/ 1483154 w 6884912"/>
              <a:gd name="connsiteY35" fmla="*/ 618527 h 1161397"/>
              <a:gd name="connsiteX36" fmla="*/ 1505495 w 6884912"/>
              <a:gd name="connsiteY36" fmla="*/ 624325 h 1161397"/>
              <a:gd name="connsiteX37" fmla="*/ 1526340 w 6884912"/>
              <a:gd name="connsiteY37" fmla="*/ 638496 h 1161397"/>
              <a:gd name="connsiteX38" fmla="*/ 1731986 w 6884912"/>
              <a:gd name="connsiteY38" fmla="*/ 589682 h 1161397"/>
              <a:gd name="connsiteX39" fmla="*/ 1927935 w 6884912"/>
              <a:gd name="connsiteY39" fmla="*/ 628540 h 1161397"/>
              <a:gd name="connsiteX40" fmla="*/ 2039075 w 6884912"/>
              <a:gd name="connsiteY40" fmla="*/ 599964 h 1161397"/>
              <a:gd name="connsiteX41" fmla="*/ 2066980 w 6884912"/>
              <a:gd name="connsiteY41" fmla="*/ 550413 h 1161397"/>
              <a:gd name="connsiteX42" fmla="*/ 2352236 w 6884912"/>
              <a:gd name="connsiteY42" fmla="*/ 519602 h 1161397"/>
              <a:gd name="connsiteX43" fmla="*/ 2420791 w 6884912"/>
              <a:gd name="connsiteY43" fmla="*/ 492826 h 1161397"/>
              <a:gd name="connsiteX44" fmla="*/ 2489932 w 6884912"/>
              <a:gd name="connsiteY44" fmla="*/ 507864 h 1161397"/>
              <a:gd name="connsiteX45" fmla="*/ 2512917 w 6884912"/>
              <a:gd name="connsiteY45" fmla="*/ 489127 h 1161397"/>
              <a:gd name="connsiteX46" fmla="*/ 2516783 w 6884912"/>
              <a:gd name="connsiteY46" fmla="*/ 485473 h 1161397"/>
              <a:gd name="connsiteX47" fmla="*/ 2534360 w 6884912"/>
              <a:gd name="connsiteY47" fmla="*/ 480064 h 1161397"/>
              <a:gd name="connsiteX48" fmla="*/ 2536691 w 6884912"/>
              <a:gd name="connsiteY48" fmla="*/ 467018 h 1161397"/>
              <a:gd name="connsiteX49" fmla="*/ 2561265 w 6884912"/>
              <a:gd name="connsiteY49" fmla="*/ 450623 h 1161397"/>
              <a:gd name="connsiteX50" fmla="*/ 2594349 w 6884912"/>
              <a:gd name="connsiteY50" fmla="*/ 443884 h 1161397"/>
              <a:gd name="connsiteX51" fmla="*/ 2754324 w 6884912"/>
              <a:gd name="connsiteY51" fmla="*/ 424766 h 1161397"/>
              <a:gd name="connsiteX52" fmla="*/ 2848470 w 6884912"/>
              <a:gd name="connsiteY52" fmla="*/ 405966 h 1161397"/>
              <a:gd name="connsiteX53" fmla="*/ 2881772 w 6884912"/>
              <a:gd name="connsiteY53" fmla="*/ 387260 h 1161397"/>
              <a:gd name="connsiteX54" fmla="*/ 2929932 w 6884912"/>
              <a:gd name="connsiteY54" fmla="*/ 368912 h 1161397"/>
              <a:gd name="connsiteX55" fmla="*/ 3013020 w 6884912"/>
              <a:gd name="connsiteY55" fmla="*/ 327578 h 1161397"/>
              <a:gd name="connsiteX56" fmla="*/ 3222191 w 6884912"/>
              <a:gd name="connsiteY56" fmla="*/ 307887 h 1161397"/>
              <a:gd name="connsiteX57" fmla="*/ 3227953 w 6884912"/>
              <a:gd name="connsiteY57" fmla="*/ 297650 h 1161397"/>
              <a:gd name="connsiteX58" fmla="*/ 3510042 w 6884912"/>
              <a:gd name="connsiteY58" fmla="*/ 311820 h 1161397"/>
              <a:gd name="connsiteX59" fmla="*/ 3626773 w 6884912"/>
              <a:gd name="connsiteY59" fmla="*/ 290452 h 1161397"/>
              <a:gd name="connsiteX60" fmla="*/ 3666217 w 6884912"/>
              <a:gd name="connsiteY60" fmla="*/ 273255 h 1161397"/>
              <a:gd name="connsiteX61" fmla="*/ 3732427 w 6884912"/>
              <a:gd name="connsiteY61" fmla="*/ 245039 h 1161397"/>
              <a:gd name="connsiteX62" fmla="*/ 3777022 w 6884912"/>
              <a:gd name="connsiteY62" fmla="*/ 200276 h 1161397"/>
              <a:gd name="connsiteX63" fmla="*/ 3791246 w 6884912"/>
              <a:gd name="connsiteY63" fmla="*/ 189996 h 1161397"/>
              <a:gd name="connsiteX64" fmla="*/ 3819864 w 6884912"/>
              <a:gd name="connsiteY64" fmla="*/ 194605 h 1161397"/>
              <a:gd name="connsiteX65" fmla="*/ 3830398 w 6884912"/>
              <a:gd name="connsiteY65" fmla="*/ 188383 h 1161397"/>
              <a:gd name="connsiteX66" fmla="*/ 3834360 w 6884912"/>
              <a:gd name="connsiteY66" fmla="*/ 188992 h 1161397"/>
              <a:gd name="connsiteX67" fmla="*/ 3843715 w 6884912"/>
              <a:gd name="connsiteY67" fmla="*/ 188752 h 1161397"/>
              <a:gd name="connsiteX68" fmla="*/ 3842609 w 6884912"/>
              <a:gd name="connsiteY68" fmla="*/ 197386 h 1161397"/>
              <a:gd name="connsiteX69" fmla="*/ 3853961 w 6884912"/>
              <a:gd name="connsiteY69" fmla="*/ 213380 h 1161397"/>
              <a:gd name="connsiteX70" fmla="*/ 3907640 w 6884912"/>
              <a:gd name="connsiteY70" fmla="*/ 207568 h 1161397"/>
              <a:gd name="connsiteX71" fmla="*/ 3910449 w 6884912"/>
              <a:gd name="connsiteY71" fmla="*/ 197808 h 1161397"/>
              <a:gd name="connsiteX72" fmla="*/ 3917197 w 6884912"/>
              <a:gd name="connsiteY72" fmla="*/ 196121 h 1161397"/>
              <a:gd name="connsiteX73" fmla="*/ 3922400 w 6884912"/>
              <a:gd name="connsiteY73" fmla="*/ 205056 h 1161397"/>
              <a:gd name="connsiteX74" fmla="*/ 4013061 w 6884912"/>
              <a:gd name="connsiteY74" fmla="*/ 224874 h 1161397"/>
              <a:gd name="connsiteX75" fmla="*/ 4220717 w 6884912"/>
              <a:gd name="connsiteY75" fmla="*/ 192946 h 1161397"/>
              <a:gd name="connsiteX76" fmla="*/ 4228802 w 6884912"/>
              <a:gd name="connsiteY76" fmla="*/ 201468 h 1161397"/>
              <a:gd name="connsiteX77" fmla="*/ 4289361 w 6884912"/>
              <a:gd name="connsiteY77" fmla="*/ 196642 h 1161397"/>
              <a:gd name="connsiteX78" fmla="*/ 4498913 w 6884912"/>
              <a:gd name="connsiteY78" fmla="*/ 118915 h 1161397"/>
              <a:gd name="connsiteX79" fmla="*/ 4617330 w 6884912"/>
              <a:gd name="connsiteY79" fmla="*/ 111163 h 1161397"/>
              <a:gd name="connsiteX80" fmla="*/ 4659778 w 6884912"/>
              <a:gd name="connsiteY80" fmla="*/ 118219 h 1161397"/>
              <a:gd name="connsiteX81" fmla="*/ 4730870 w 6884912"/>
              <a:gd name="connsiteY81" fmla="*/ 129432 h 1161397"/>
              <a:gd name="connsiteX82" fmla="*/ 4844073 w 6884912"/>
              <a:gd name="connsiteY82" fmla="*/ 161768 h 1161397"/>
              <a:gd name="connsiteX83" fmla="*/ 4856454 w 6884912"/>
              <a:gd name="connsiteY83" fmla="*/ 130488 h 1161397"/>
              <a:gd name="connsiteX84" fmla="*/ 4920038 w 6884912"/>
              <a:gd name="connsiteY84" fmla="*/ 140418 h 1161397"/>
              <a:gd name="connsiteX85" fmla="*/ 5016639 w 6884912"/>
              <a:gd name="connsiteY85" fmla="*/ 158905 h 1161397"/>
              <a:gd name="connsiteX86" fmla="*/ 5072009 w 6884912"/>
              <a:gd name="connsiteY86" fmla="*/ 161502 h 1161397"/>
              <a:gd name="connsiteX87" fmla="*/ 5223626 w 6884912"/>
              <a:gd name="connsiteY87" fmla="*/ 177356 h 1161397"/>
              <a:gd name="connsiteX88" fmla="*/ 5375773 w 6884912"/>
              <a:gd name="connsiteY88" fmla="*/ 199913 h 1161397"/>
              <a:gd name="connsiteX89" fmla="*/ 5467502 w 6884912"/>
              <a:gd name="connsiteY89" fmla="*/ 250963 h 1161397"/>
              <a:gd name="connsiteX90" fmla="*/ 5592395 w 6884912"/>
              <a:gd name="connsiteY90" fmla="*/ 265434 h 1161397"/>
              <a:gd name="connsiteX91" fmla="*/ 5613532 w 6884912"/>
              <a:gd name="connsiteY91" fmla="*/ 273379 h 1161397"/>
              <a:gd name="connsiteX92" fmla="*/ 5642173 w 6884912"/>
              <a:gd name="connsiteY92" fmla="*/ 266904 h 1161397"/>
              <a:gd name="connsiteX93" fmla="*/ 5756910 w 6884912"/>
              <a:gd name="connsiteY93" fmla="*/ 239211 h 1161397"/>
              <a:gd name="connsiteX94" fmla="*/ 5846667 w 6884912"/>
              <a:gd name="connsiteY94" fmla="*/ 201786 h 1161397"/>
              <a:gd name="connsiteX95" fmla="*/ 5960732 w 6884912"/>
              <a:gd name="connsiteY95" fmla="*/ 220708 h 1161397"/>
              <a:gd name="connsiteX96" fmla="*/ 6029542 w 6884912"/>
              <a:gd name="connsiteY96" fmla="*/ 210339 h 1161397"/>
              <a:gd name="connsiteX97" fmla="*/ 6141123 w 6884912"/>
              <a:gd name="connsiteY97" fmla="*/ 159923 h 1161397"/>
              <a:gd name="connsiteX98" fmla="*/ 6290640 w 6884912"/>
              <a:gd name="connsiteY98" fmla="*/ 167441 h 1161397"/>
              <a:gd name="connsiteX99" fmla="*/ 6322806 w 6884912"/>
              <a:gd name="connsiteY99" fmla="*/ 213293 h 1161397"/>
              <a:gd name="connsiteX100" fmla="*/ 6380420 w 6884912"/>
              <a:gd name="connsiteY100" fmla="*/ 173195 h 1161397"/>
              <a:gd name="connsiteX101" fmla="*/ 6507891 w 6884912"/>
              <a:gd name="connsiteY101" fmla="*/ 118474 h 1161397"/>
              <a:gd name="connsiteX102" fmla="*/ 6571807 w 6884912"/>
              <a:gd name="connsiteY102" fmla="*/ 98636 h 1161397"/>
              <a:gd name="connsiteX103" fmla="*/ 6671880 w 6884912"/>
              <a:gd name="connsiteY103" fmla="*/ 82931 h 1161397"/>
              <a:gd name="connsiteX104" fmla="*/ 6702266 w 6884912"/>
              <a:gd name="connsiteY104" fmla="*/ 75470 h 1161397"/>
              <a:gd name="connsiteX105" fmla="*/ 6845802 w 6884912"/>
              <a:gd name="connsiteY105" fmla="*/ 24496 h 1161397"/>
              <a:gd name="connsiteX106" fmla="*/ 6884912 w 6884912"/>
              <a:gd name="connsiteY106"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567875 w 6884912"/>
              <a:gd name="connsiteY7" fmla="*/ 1051976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454970 w 6884912"/>
              <a:gd name="connsiteY7" fmla="*/ 1023343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213420 w 6884912"/>
              <a:gd name="connsiteY6" fmla="*/ 1056868 h 1161397"/>
              <a:gd name="connsiteX7" fmla="*/ 454970 w 6884912"/>
              <a:gd name="connsiteY7" fmla="*/ 1023343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673197 w 6884912"/>
              <a:gd name="connsiteY9" fmla="*/ 1010060 h 1161397"/>
              <a:gd name="connsiteX10" fmla="*/ 723108 w 6884912"/>
              <a:gd name="connsiteY10" fmla="*/ 980081 h 1161397"/>
              <a:gd name="connsiteX11" fmla="*/ 797699 w 6884912"/>
              <a:gd name="connsiteY11" fmla="*/ 931362 h 1161397"/>
              <a:gd name="connsiteX12" fmla="*/ 843359 w 6884912"/>
              <a:gd name="connsiteY12" fmla="*/ 910894 h 1161397"/>
              <a:gd name="connsiteX13" fmla="*/ 965215 w 6884912"/>
              <a:gd name="connsiteY13" fmla="*/ 846701 h 1161397"/>
              <a:gd name="connsiteX14" fmla="*/ 1085080 w 6884912"/>
              <a:gd name="connsiteY14" fmla="*/ 776086 h 1161397"/>
              <a:gd name="connsiteX15" fmla="*/ 1131224 w 6884912"/>
              <a:gd name="connsiteY15" fmla="*/ 706160 h 1161397"/>
              <a:gd name="connsiteX16" fmla="*/ 1138051 w 6884912"/>
              <a:gd name="connsiteY16" fmla="*/ 702034 h 1161397"/>
              <a:gd name="connsiteX17" fmla="*/ 1158800 w 6884912"/>
              <a:gd name="connsiteY17" fmla="*/ 700004 h 1161397"/>
              <a:gd name="connsiteX18" fmla="*/ 1166947 w 6884912"/>
              <a:gd name="connsiteY18" fmla="*/ 700762 h 1161397"/>
              <a:gd name="connsiteX19" fmla="*/ 1178135 w 6884912"/>
              <a:gd name="connsiteY19" fmla="*/ 698631 h 1161397"/>
              <a:gd name="connsiteX20" fmla="*/ 1178301 w 6884912"/>
              <a:gd name="connsiteY20" fmla="*/ 698094 h 1161397"/>
              <a:gd name="connsiteX21" fmla="*/ 1188995 w 6884912"/>
              <a:gd name="connsiteY21" fmla="*/ 697048 h 1161397"/>
              <a:gd name="connsiteX22" fmla="*/ 1242716 w 6884912"/>
              <a:gd name="connsiteY22" fmla="*/ 698052 h 1161397"/>
              <a:gd name="connsiteX23" fmla="*/ 1299977 w 6884912"/>
              <a:gd name="connsiteY23" fmla="*/ 639196 h 1161397"/>
              <a:gd name="connsiteX24" fmla="*/ 1326190 w 6884912"/>
              <a:gd name="connsiteY24" fmla="*/ 625955 h 1161397"/>
              <a:gd name="connsiteX25" fmla="*/ 1339600 w 6884912"/>
              <a:gd name="connsiteY25" fmla="*/ 616295 h 1161397"/>
              <a:gd name="connsiteX26" fmla="*/ 1340054 w 6884912"/>
              <a:gd name="connsiteY26" fmla="*/ 614022 h 1161397"/>
              <a:gd name="connsiteX27" fmla="*/ 1391606 w 6884912"/>
              <a:gd name="connsiteY27" fmla="*/ 615229 h 1161397"/>
              <a:gd name="connsiteX28" fmla="*/ 1397565 w 6884912"/>
              <a:gd name="connsiteY28" fmla="*/ 611490 h 1161397"/>
              <a:gd name="connsiteX29" fmla="*/ 1432302 w 6884912"/>
              <a:gd name="connsiteY29" fmla="*/ 617267 h 1161397"/>
              <a:gd name="connsiteX30" fmla="*/ 1449644 w 6884912"/>
              <a:gd name="connsiteY30" fmla="*/ 617591 h 1161397"/>
              <a:gd name="connsiteX31" fmla="*/ 1455793 w 6884912"/>
              <a:gd name="connsiteY31" fmla="*/ 623174 h 1161397"/>
              <a:gd name="connsiteX32" fmla="*/ 1480758 w 6884912"/>
              <a:gd name="connsiteY32" fmla="*/ 620863 h 1161397"/>
              <a:gd name="connsiteX33" fmla="*/ 1483154 w 6884912"/>
              <a:gd name="connsiteY33" fmla="*/ 618527 h 1161397"/>
              <a:gd name="connsiteX34" fmla="*/ 1505495 w 6884912"/>
              <a:gd name="connsiteY34" fmla="*/ 624325 h 1161397"/>
              <a:gd name="connsiteX35" fmla="*/ 1526340 w 6884912"/>
              <a:gd name="connsiteY35" fmla="*/ 638496 h 1161397"/>
              <a:gd name="connsiteX36" fmla="*/ 1731986 w 6884912"/>
              <a:gd name="connsiteY36" fmla="*/ 589682 h 1161397"/>
              <a:gd name="connsiteX37" fmla="*/ 1927935 w 6884912"/>
              <a:gd name="connsiteY37" fmla="*/ 628540 h 1161397"/>
              <a:gd name="connsiteX38" fmla="*/ 2039075 w 6884912"/>
              <a:gd name="connsiteY38" fmla="*/ 599964 h 1161397"/>
              <a:gd name="connsiteX39" fmla="*/ 2066980 w 6884912"/>
              <a:gd name="connsiteY39" fmla="*/ 550413 h 1161397"/>
              <a:gd name="connsiteX40" fmla="*/ 2352236 w 6884912"/>
              <a:gd name="connsiteY40" fmla="*/ 519602 h 1161397"/>
              <a:gd name="connsiteX41" fmla="*/ 2420791 w 6884912"/>
              <a:gd name="connsiteY41" fmla="*/ 492826 h 1161397"/>
              <a:gd name="connsiteX42" fmla="*/ 2489932 w 6884912"/>
              <a:gd name="connsiteY42" fmla="*/ 507864 h 1161397"/>
              <a:gd name="connsiteX43" fmla="*/ 2512917 w 6884912"/>
              <a:gd name="connsiteY43" fmla="*/ 489127 h 1161397"/>
              <a:gd name="connsiteX44" fmla="*/ 2516783 w 6884912"/>
              <a:gd name="connsiteY44" fmla="*/ 485473 h 1161397"/>
              <a:gd name="connsiteX45" fmla="*/ 2534360 w 6884912"/>
              <a:gd name="connsiteY45" fmla="*/ 480064 h 1161397"/>
              <a:gd name="connsiteX46" fmla="*/ 2536691 w 6884912"/>
              <a:gd name="connsiteY46" fmla="*/ 467018 h 1161397"/>
              <a:gd name="connsiteX47" fmla="*/ 2561265 w 6884912"/>
              <a:gd name="connsiteY47" fmla="*/ 450623 h 1161397"/>
              <a:gd name="connsiteX48" fmla="*/ 2594349 w 6884912"/>
              <a:gd name="connsiteY48" fmla="*/ 443884 h 1161397"/>
              <a:gd name="connsiteX49" fmla="*/ 2754324 w 6884912"/>
              <a:gd name="connsiteY49" fmla="*/ 424766 h 1161397"/>
              <a:gd name="connsiteX50" fmla="*/ 2848470 w 6884912"/>
              <a:gd name="connsiteY50" fmla="*/ 405966 h 1161397"/>
              <a:gd name="connsiteX51" fmla="*/ 2881772 w 6884912"/>
              <a:gd name="connsiteY51" fmla="*/ 387260 h 1161397"/>
              <a:gd name="connsiteX52" fmla="*/ 2929932 w 6884912"/>
              <a:gd name="connsiteY52" fmla="*/ 368912 h 1161397"/>
              <a:gd name="connsiteX53" fmla="*/ 3013020 w 6884912"/>
              <a:gd name="connsiteY53" fmla="*/ 327578 h 1161397"/>
              <a:gd name="connsiteX54" fmla="*/ 3222191 w 6884912"/>
              <a:gd name="connsiteY54" fmla="*/ 307887 h 1161397"/>
              <a:gd name="connsiteX55" fmla="*/ 3227953 w 6884912"/>
              <a:gd name="connsiteY55" fmla="*/ 297650 h 1161397"/>
              <a:gd name="connsiteX56" fmla="*/ 3510042 w 6884912"/>
              <a:gd name="connsiteY56" fmla="*/ 311820 h 1161397"/>
              <a:gd name="connsiteX57" fmla="*/ 3626773 w 6884912"/>
              <a:gd name="connsiteY57" fmla="*/ 290452 h 1161397"/>
              <a:gd name="connsiteX58" fmla="*/ 3666217 w 6884912"/>
              <a:gd name="connsiteY58" fmla="*/ 273255 h 1161397"/>
              <a:gd name="connsiteX59" fmla="*/ 3732427 w 6884912"/>
              <a:gd name="connsiteY59" fmla="*/ 245039 h 1161397"/>
              <a:gd name="connsiteX60" fmla="*/ 3777022 w 6884912"/>
              <a:gd name="connsiteY60" fmla="*/ 200276 h 1161397"/>
              <a:gd name="connsiteX61" fmla="*/ 3791246 w 6884912"/>
              <a:gd name="connsiteY61" fmla="*/ 189996 h 1161397"/>
              <a:gd name="connsiteX62" fmla="*/ 3819864 w 6884912"/>
              <a:gd name="connsiteY62" fmla="*/ 194605 h 1161397"/>
              <a:gd name="connsiteX63" fmla="*/ 3830398 w 6884912"/>
              <a:gd name="connsiteY63" fmla="*/ 188383 h 1161397"/>
              <a:gd name="connsiteX64" fmla="*/ 3834360 w 6884912"/>
              <a:gd name="connsiteY64" fmla="*/ 188992 h 1161397"/>
              <a:gd name="connsiteX65" fmla="*/ 3843715 w 6884912"/>
              <a:gd name="connsiteY65" fmla="*/ 188752 h 1161397"/>
              <a:gd name="connsiteX66" fmla="*/ 3842609 w 6884912"/>
              <a:gd name="connsiteY66" fmla="*/ 197386 h 1161397"/>
              <a:gd name="connsiteX67" fmla="*/ 3853961 w 6884912"/>
              <a:gd name="connsiteY67" fmla="*/ 213380 h 1161397"/>
              <a:gd name="connsiteX68" fmla="*/ 3907640 w 6884912"/>
              <a:gd name="connsiteY68" fmla="*/ 207568 h 1161397"/>
              <a:gd name="connsiteX69" fmla="*/ 3910449 w 6884912"/>
              <a:gd name="connsiteY69" fmla="*/ 197808 h 1161397"/>
              <a:gd name="connsiteX70" fmla="*/ 3917197 w 6884912"/>
              <a:gd name="connsiteY70" fmla="*/ 196121 h 1161397"/>
              <a:gd name="connsiteX71" fmla="*/ 3922400 w 6884912"/>
              <a:gd name="connsiteY71" fmla="*/ 205056 h 1161397"/>
              <a:gd name="connsiteX72" fmla="*/ 4013061 w 6884912"/>
              <a:gd name="connsiteY72" fmla="*/ 224874 h 1161397"/>
              <a:gd name="connsiteX73" fmla="*/ 4220717 w 6884912"/>
              <a:gd name="connsiteY73" fmla="*/ 192946 h 1161397"/>
              <a:gd name="connsiteX74" fmla="*/ 4228802 w 6884912"/>
              <a:gd name="connsiteY74" fmla="*/ 201468 h 1161397"/>
              <a:gd name="connsiteX75" fmla="*/ 4289361 w 6884912"/>
              <a:gd name="connsiteY75" fmla="*/ 196642 h 1161397"/>
              <a:gd name="connsiteX76" fmla="*/ 4498913 w 6884912"/>
              <a:gd name="connsiteY76" fmla="*/ 118915 h 1161397"/>
              <a:gd name="connsiteX77" fmla="*/ 4617330 w 6884912"/>
              <a:gd name="connsiteY77" fmla="*/ 111163 h 1161397"/>
              <a:gd name="connsiteX78" fmla="*/ 4659778 w 6884912"/>
              <a:gd name="connsiteY78" fmla="*/ 118219 h 1161397"/>
              <a:gd name="connsiteX79" fmla="*/ 4730870 w 6884912"/>
              <a:gd name="connsiteY79" fmla="*/ 129432 h 1161397"/>
              <a:gd name="connsiteX80" fmla="*/ 4844073 w 6884912"/>
              <a:gd name="connsiteY80" fmla="*/ 161768 h 1161397"/>
              <a:gd name="connsiteX81" fmla="*/ 4856454 w 6884912"/>
              <a:gd name="connsiteY81" fmla="*/ 130488 h 1161397"/>
              <a:gd name="connsiteX82" fmla="*/ 4920038 w 6884912"/>
              <a:gd name="connsiteY82" fmla="*/ 140418 h 1161397"/>
              <a:gd name="connsiteX83" fmla="*/ 5016639 w 6884912"/>
              <a:gd name="connsiteY83" fmla="*/ 158905 h 1161397"/>
              <a:gd name="connsiteX84" fmla="*/ 5072009 w 6884912"/>
              <a:gd name="connsiteY84" fmla="*/ 161502 h 1161397"/>
              <a:gd name="connsiteX85" fmla="*/ 5223626 w 6884912"/>
              <a:gd name="connsiteY85" fmla="*/ 177356 h 1161397"/>
              <a:gd name="connsiteX86" fmla="*/ 5375773 w 6884912"/>
              <a:gd name="connsiteY86" fmla="*/ 199913 h 1161397"/>
              <a:gd name="connsiteX87" fmla="*/ 5467502 w 6884912"/>
              <a:gd name="connsiteY87" fmla="*/ 250963 h 1161397"/>
              <a:gd name="connsiteX88" fmla="*/ 5592395 w 6884912"/>
              <a:gd name="connsiteY88" fmla="*/ 265434 h 1161397"/>
              <a:gd name="connsiteX89" fmla="*/ 5613532 w 6884912"/>
              <a:gd name="connsiteY89" fmla="*/ 273379 h 1161397"/>
              <a:gd name="connsiteX90" fmla="*/ 5642173 w 6884912"/>
              <a:gd name="connsiteY90" fmla="*/ 266904 h 1161397"/>
              <a:gd name="connsiteX91" fmla="*/ 5756910 w 6884912"/>
              <a:gd name="connsiteY91" fmla="*/ 239211 h 1161397"/>
              <a:gd name="connsiteX92" fmla="*/ 5846667 w 6884912"/>
              <a:gd name="connsiteY92" fmla="*/ 201786 h 1161397"/>
              <a:gd name="connsiteX93" fmla="*/ 5960732 w 6884912"/>
              <a:gd name="connsiteY93" fmla="*/ 220708 h 1161397"/>
              <a:gd name="connsiteX94" fmla="*/ 6029542 w 6884912"/>
              <a:gd name="connsiteY94" fmla="*/ 210339 h 1161397"/>
              <a:gd name="connsiteX95" fmla="*/ 6141123 w 6884912"/>
              <a:gd name="connsiteY95" fmla="*/ 159923 h 1161397"/>
              <a:gd name="connsiteX96" fmla="*/ 6290640 w 6884912"/>
              <a:gd name="connsiteY96" fmla="*/ 167441 h 1161397"/>
              <a:gd name="connsiteX97" fmla="*/ 6322806 w 6884912"/>
              <a:gd name="connsiteY97" fmla="*/ 213293 h 1161397"/>
              <a:gd name="connsiteX98" fmla="*/ 6380420 w 6884912"/>
              <a:gd name="connsiteY98" fmla="*/ 173195 h 1161397"/>
              <a:gd name="connsiteX99" fmla="*/ 6507891 w 6884912"/>
              <a:gd name="connsiteY99" fmla="*/ 118474 h 1161397"/>
              <a:gd name="connsiteX100" fmla="*/ 6571807 w 6884912"/>
              <a:gd name="connsiteY100" fmla="*/ 98636 h 1161397"/>
              <a:gd name="connsiteX101" fmla="*/ 6671880 w 6884912"/>
              <a:gd name="connsiteY101" fmla="*/ 82931 h 1161397"/>
              <a:gd name="connsiteX102" fmla="*/ 6702266 w 6884912"/>
              <a:gd name="connsiteY102" fmla="*/ 75470 h 1161397"/>
              <a:gd name="connsiteX103" fmla="*/ 6845802 w 6884912"/>
              <a:gd name="connsiteY103" fmla="*/ 24496 h 1161397"/>
              <a:gd name="connsiteX104" fmla="*/ 6884912 w 6884912"/>
              <a:gd name="connsiteY104"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673197 w 6884912"/>
              <a:gd name="connsiteY9" fmla="*/ 1010060 h 1161397"/>
              <a:gd name="connsiteX10" fmla="*/ 723108 w 6884912"/>
              <a:gd name="connsiteY10" fmla="*/ 980081 h 1161397"/>
              <a:gd name="connsiteX11" fmla="*/ 797699 w 6884912"/>
              <a:gd name="connsiteY11" fmla="*/ 931362 h 1161397"/>
              <a:gd name="connsiteX12" fmla="*/ 843359 w 6884912"/>
              <a:gd name="connsiteY12" fmla="*/ 910894 h 1161397"/>
              <a:gd name="connsiteX13" fmla="*/ 965215 w 6884912"/>
              <a:gd name="connsiteY13" fmla="*/ 846701 h 1161397"/>
              <a:gd name="connsiteX14" fmla="*/ 1085080 w 6884912"/>
              <a:gd name="connsiteY14" fmla="*/ 776086 h 1161397"/>
              <a:gd name="connsiteX15" fmla="*/ 1131224 w 6884912"/>
              <a:gd name="connsiteY15" fmla="*/ 706160 h 1161397"/>
              <a:gd name="connsiteX16" fmla="*/ 1138051 w 6884912"/>
              <a:gd name="connsiteY16" fmla="*/ 702034 h 1161397"/>
              <a:gd name="connsiteX17" fmla="*/ 1158800 w 6884912"/>
              <a:gd name="connsiteY17" fmla="*/ 700004 h 1161397"/>
              <a:gd name="connsiteX18" fmla="*/ 1166947 w 6884912"/>
              <a:gd name="connsiteY18" fmla="*/ 700762 h 1161397"/>
              <a:gd name="connsiteX19" fmla="*/ 1178135 w 6884912"/>
              <a:gd name="connsiteY19" fmla="*/ 698631 h 1161397"/>
              <a:gd name="connsiteX20" fmla="*/ 1178301 w 6884912"/>
              <a:gd name="connsiteY20" fmla="*/ 698094 h 1161397"/>
              <a:gd name="connsiteX21" fmla="*/ 1188995 w 6884912"/>
              <a:gd name="connsiteY21" fmla="*/ 697048 h 1161397"/>
              <a:gd name="connsiteX22" fmla="*/ 1242716 w 6884912"/>
              <a:gd name="connsiteY22" fmla="*/ 698052 h 1161397"/>
              <a:gd name="connsiteX23" fmla="*/ 1299977 w 6884912"/>
              <a:gd name="connsiteY23" fmla="*/ 639196 h 1161397"/>
              <a:gd name="connsiteX24" fmla="*/ 1326190 w 6884912"/>
              <a:gd name="connsiteY24" fmla="*/ 625955 h 1161397"/>
              <a:gd name="connsiteX25" fmla="*/ 1339600 w 6884912"/>
              <a:gd name="connsiteY25" fmla="*/ 616295 h 1161397"/>
              <a:gd name="connsiteX26" fmla="*/ 1340054 w 6884912"/>
              <a:gd name="connsiteY26" fmla="*/ 614022 h 1161397"/>
              <a:gd name="connsiteX27" fmla="*/ 1391606 w 6884912"/>
              <a:gd name="connsiteY27" fmla="*/ 615229 h 1161397"/>
              <a:gd name="connsiteX28" fmla="*/ 1397565 w 6884912"/>
              <a:gd name="connsiteY28" fmla="*/ 611490 h 1161397"/>
              <a:gd name="connsiteX29" fmla="*/ 1432302 w 6884912"/>
              <a:gd name="connsiteY29" fmla="*/ 617267 h 1161397"/>
              <a:gd name="connsiteX30" fmla="*/ 1449644 w 6884912"/>
              <a:gd name="connsiteY30" fmla="*/ 617591 h 1161397"/>
              <a:gd name="connsiteX31" fmla="*/ 1455793 w 6884912"/>
              <a:gd name="connsiteY31" fmla="*/ 623174 h 1161397"/>
              <a:gd name="connsiteX32" fmla="*/ 1480758 w 6884912"/>
              <a:gd name="connsiteY32" fmla="*/ 620863 h 1161397"/>
              <a:gd name="connsiteX33" fmla="*/ 1483154 w 6884912"/>
              <a:gd name="connsiteY33" fmla="*/ 618527 h 1161397"/>
              <a:gd name="connsiteX34" fmla="*/ 1505495 w 6884912"/>
              <a:gd name="connsiteY34" fmla="*/ 624325 h 1161397"/>
              <a:gd name="connsiteX35" fmla="*/ 1526340 w 6884912"/>
              <a:gd name="connsiteY35" fmla="*/ 638496 h 1161397"/>
              <a:gd name="connsiteX36" fmla="*/ 1731986 w 6884912"/>
              <a:gd name="connsiteY36" fmla="*/ 589682 h 1161397"/>
              <a:gd name="connsiteX37" fmla="*/ 1927935 w 6884912"/>
              <a:gd name="connsiteY37" fmla="*/ 628540 h 1161397"/>
              <a:gd name="connsiteX38" fmla="*/ 2039075 w 6884912"/>
              <a:gd name="connsiteY38" fmla="*/ 599964 h 1161397"/>
              <a:gd name="connsiteX39" fmla="*/ 2066980 w 6884912"/>
              <a:gd name="connsiteY39" fmla="*/ 550413 h 1161397"/>
              <a:gd name="connsiteX40" fmla="*/ 2352236 w 6884912"/>
              <a:gd name="connsiteY40" fmla="*/ 519602 h 1161397"/>
              <a:gd name="connsiteX41" fmla="*/ 2420791 w 6884912"/>
              <a:gd name="connsiteY41" fmla="*/ 492826 h 1161397"/>
              <a:gd name="connsiteX42" fmla="*/ 2489932 w 6884912"/>
              <a:gd name="connsiteY42" fmla="*/ 507864 h 1161397"/>
              <a:gd name="connsiteX43" fmla="*/ 2512917 w 6884912"/>
              <a:gd name="connsiteY43" fmla="*/ 489127 h 1161397"/>
              <a:gd name="connsiteX44" fmla="*/ 2516783 w 6884912"/>
              <a:gd name="connsiteY44" fmla="*/ 485473 h 1161397"/>
              <a:gd name="connsiteX45" fmla="*/ 2534360 w 6884912"/>
              <a:gd name="connsiteY45" fmla="*/ 480064 h 1161397"/>
              <a:gd name="connsiteX46" fmla="*/ 2536691 w 6884912"/>
              <a:gd name="connsiteY46" fmla="*/ 467018 h 1161397"/>
              <a:gd name="connsiteX47" fmla="*/ 2561265 w 6884912"/>
              <a:gd name="connsiteY47" fmla="*/ 450623 h 1161397"/>
              <a:gd name="connsiteX48" fmla="*/ 2594349 w 6884912"/>
              <a:gd name="connsiteY48" fmla="*/ 443884 h 1161397"/>
              <a:gd name="connsiteX49" fmla="*/ 2754324 w 6884912"/>
              <a:gd name="connsiteY49" fmla="*/ 424766 h 1161397"/>
              <a:gd name="connsiteX50" fmla="*/ 2848470 w 6884912"/>
              <a:gd name="connsiteY50" fmla="*/ 405966 h 1161397"/>
              <a:gd name="connsiteX51" fmla="*/ 2881772 w 6884912"/>
              <a:gd name="connsiteY51" fmla="*/ 387260 h 1161397"/>
              <a:gd name="connsiteX52" fmla="*/ 2929932 w 6884912"/>
              <a:gd name="connsiteY52" fmla="*/ 368912 h 1161397"/>
              <a:gd name="connsiteX53" fmla="*/ 3013020 w 6884912"/>
              <a:gd name="connsiteY53" fmla="*/ 327578 h 1161397"/>
              <a:gd name="connsiteX54" fmla="*/ 3222191 w 6884912"/>
              <a:gd name="connsiteY54" fmla="*/ 307887 h 1161397"/>
              <a:gd name="connsiteX55" fmla="*/ 3227953 w 6884912"/>
              <a:gd name="connsiteY55" fmla="*/ 297650 h 1161397"/>
              <a:gd name="connsiteX56" fmla="*/ 3510042 w 6884912"/>
              <a:gd name="connsiteY56" fmla="*/ 311820 h 1161397"/>
              <a:gd name="connsiteX57" fmla="*/ 3626773 w 6884912"/>
              <a:gd name="connsiteY57" fmla="*/ 290452 h 1161397"/>
              <a:gd name="connsiteX58" fmla="*/ 3666217 w 6884912"/>
              <a:gd name="connsiteY58" fmla="*/ 273255 h 1161397"/>
              <a:gd name="connsiteX59" fmla="*/ 3732427 w 6884912"/>
              <a:gd name="connsiteY59" fmla="*/ 245039 h 1161397"/>
              <a:gd name="connsiteX60" fmla="*/ 3777022 w 6884912"/>
              <a:gd name="connsiteY60" fmla="*/ 200276 h 1161397"/>
              <a:gd name="connsiteX61" fmla="*/ 3791246 w 6884912"/>
              <a:gd name="connsiteY61" fmla="*/ 189996 h 1161397"/>
              <a:gd name="connsiteX62" fmla="*/ 3819864 w 6884912"/>
              <a:gd name="connsiteY62" fmla="*/ 194605 h 1161397"/>
              <a:gd name="connsiteX63" fmla="*/ 3830398 w 6884912"/>
              <a:gd name="connsiteY63" fmla="*/ 188383 h 1161397"/>
              <a:gd name="connsiteX64" fmla="*/ 3834360 w 6884912"/>
              <a:gd name="connsiteY64" fmla="*/ 188992 h 1161397"/>
              <a:gd name="connsiteX65" fmla="*/ 3843715 w 6884912"/>
              <a:gd name="connsiteY65" fmla="*/ 188752 h 1161397"/>
              <a:gd name="connsiteX66" fmla="*/ 3842609 w 6884912"/>
              <a:gd name="connsiteY66" fmla="*/ 197386 h 1161397"/>
              <a:gd name="connsiteX67" fmla="*/ 3853961 w 6884912"/>
              <a:gd name="connsiteY67" fmla="*/ 213380 h 1161397"/>
              <a:gd name="connsiteX68" fmla="*/ 3907640 w 6884912"/>
              <a:gd name="connsiteY68" fmla="*/ 207568 h 1161397"/>
              <a:gd name="connsiteX69" fmla="*/ 3910449 w 6884912"/>
              <a:gd name="connsiteY69" fmla="*/ 197808 h 1161397"/>
              <a:gd name="connsiteX70" fmla="*/ 3917197 w 6884912"/>
              <a:gd name="connsiteY70" fmla="*/ 196121 h 1161397"/>
              <a:gd name="connsiteX71" fmla="*/ 3922400 w 6884912"/>
              <a:gd name="connsiteY71" fmla="*/ 205056 h 1161397"/>
              <a:gd name="connsiteX72" fmla="*/ 4013061 w 6884912"/>
              <a:gd name="connsiteY72" fmla="*/ 224874 h 1161397"/>
              <a:gd name="connsiteX73" fmla="*/ 4220717 w 6884912"/>
              <a:gd name="connsiteY73" fmla="*/ 192946 h 1161397"/>
              <a:gd name="connsiteX74" fmla="*/ 4228802 w 6884912"/>
              <a:gd name="connsiteY74" fmla="*/ 201468 h 1161397"/>
              <a:gd name="connsiteX75" fmla="*/ 4289361 w 6884912"/>
              <a:gd name="connsiteY75" fmla="*/ 196642 h 1161397"/>
              <a:gd name="connsiteX76" fmla="*/ 4498913 w 6884912"/>
              <a:gd name="connsiteY76" fmla="*/ 118915 h 1161397"/>
              <a:gd name="connsiteX77" fmla="*/ 4617330 w 6884912"/>
              <a:gd name="connsiteY77" fmla="*/ 111163 h 1161397"/>
              <a:gd name="connsiteX78" fmla="*/ 4659778 w 6884912"/>
              <a:gd name="connsiteY78" fmla="*/ 118219 h 1161397"/>
              <a:gd name="connsiteX79" fmla="*/ 4730870 w 6884912"/>
              <a:gd name="connsiteY79" fmla="*/ 129432 h 1161397"/>
              <a:gd name="connsiteX80" fmla="*/ 4844073 w 6884912"/>
              <a:gd name="connsiteY80" fmla="*/ 161768 h 1161397"/>
              <a:gd name="connsiteX81" fmla="*/ 4856454 w 6884912"/>
              <a:gd name="connsiteY81" fmla="*/ 130488 h 1161397"/>
              <a:gd name="connsiteX82" fmla="*/ 4920038 w 6884912"/>
              <a:gd name="connsiteY82" fmla="*/ 140418 h 1161397"/>
              <a:gd name="connsiteX83" fmla="*/ 5016639 w 6884912"/>
              <a:gd name="connsiteY83" fmla="*/ 158905 h 1161397"/>
              <a:gd name="connsiteX84" fmla="*/ 5072009 w 6884912"/>
              <a:gd name="connsiteY84" fmla="*/ 161502 h 1161397"/>
              <a:gd name="connsiteX85" fmla="*/ 5223626 w 6884912"/>
              <a:gd name="connsiteY85" fmla="*/ 177356 h 1161397"/>
              <a:gd name="connsiteX86" fmla="*/ 5375773 w 6884912"/>
              <a:gd name="connsiteY86" fmla="*/ 199913 h 1161397"/>
              <a:gd name="connsiteX87" fmla="*/ 5467502 w 6884912"/>
              <a:gd name="connsiteY87" fmla="*/ 250963 h 1161397"/>
              <a:gd name="connsiteX88" fmla="*/ 5592395 w 6884912"/>
              <a:gd name="connsiteY88" fmla="*/ 265434 h 1161397"/>
              <a:gd name="connsiteX89" fmla="*/ 5613532 w 6884912"/>
              <a:gd name="connsiteY89" fmla="*/ 273379 h 1161397"/>
              <a:gd name="connsiteX90" fmla="*/ 5642173 w 6884912"/>
              <a:gd name="connsiteY90" fmla="*/ 266904 h 1161397"/>
              <a:gd name="connsiteX91" fmla="*/ 5756910 w 6884912"/>
              <a:gd name="connsiteY91" fmla="*/ 239211 h 1161397"/>
              <a:gd name="connsiteX92" fmla="*/ 5846667 w 6884912"/>
              <a:gd name="connsiteY92" fmla="*/ 201786 h 1161397"/>
              <a:gd name="connsiteX93" fmla="*/ 5960732 w 6884912"/>
              <a:gd name="connsiteY93" fmla="*/ 220708 h 1161397"/>
              <a:gd name="connsiteX94" fmla="*/ 6029542 w 6884912"/>
              <a:gd name="connsiteY94" fmla="*/ 210339 h 1161397"/>
              <a:gd name="connsiteX95" fmla="*/ 6141123 w 6884912"/>
              <a:gd name="connsiteY95" fmla="*/ 159923 h 1161397"/>
              <a:gd name="connsiteX96" fmla="*/ 6290640 w 6884912"/>
              <a:gd name="connsiteY96" fmla="*/ 167441 h 1161397"/>
              <a:gd name="connsiteX97" fmla="*/ 6322806 w 6884912"/>
              <a:gd name="connsiteY97" fmla="*/ 213293 h 1161397"/>
              <a:gd name="connsiteX98" fmla="*/ 6380420 w 6884912"/>
              <a:gd name="connsiteY98" fmla="*/ 173195 h 1161397"/>
              <a:gd name="connsiteX99" fmla="*/ 6507891 w 6884912"/>
              <a:gd name="connsiteY99" fmla="*/ 118474 h 1161397"/>
              <a:gd name="connsiteX100" fmla="*/ 6571807 w 6884912"/>
              <a:gd name="connsiteY100" fmla="*/ 98636 h 1161397"/>
              <a:gd name="connsiteX101" fmla="*/ 6671880 w 6884912"/>
              <a:gd name="connsiteY101" fmla="*/ 82931 h 1161397"/>
              <a:gd name="connsiteX102" fmla="*/ 6702266 w 6884912"/>
              <a:gd name="connsiteY102" fmla="*/ 75470 h 1161397"/>
              <a:gd name="connsiteX103" fmla="*/ 6845802 w 6884912"/>
              <a:gd name="connsiteY103" fmla="*/ 24496 h 1161397"/>
              <a:gd name="connsiteX104" fmla="*/ 6884912 w 6884912"/>
              <a:gd name="connsiteY104"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723108 w 6884912"/>
              <a:gd name="connsiteY9" fmla="*/ 980081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80081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242716 w 6884912"/>
              <a:gd name="connsiteY20" fmla="*/ 698052 h 1161397"/>
              <a:gd name="connsiteX21" fmla="*/ 1299977 w 6884912"/>
              <a:gd name="connsiteY21" fmla="*/ 639196 h 1161397"/>
              <a:gd name="connsiteX22" fmla="*/ 1326190 w 6884912"/>
              <a:gd name="connsiteY22" fmla="*/ 625955 h 1161397"/>
              <a:gd name="connsiteX23" fmla="*/ 1339600 w 6884912"/>
              <a:gd name="connsiteY23" fmla="*/ 616295 h 1161397"/>
              <a:gd name="connsiteX24" fmla="*/ 1340054 w 6884912"/>
              <a:gd name="connsiteY24" fmla="*/ 614022 h 1161397"/>
              <a:gd name="connsiteX25" fmla="*/ 1391606 w 6884912"/>
              <a:gd name="connsiteY25" fmla="*/ 615229 h 1161397"/>
              <a:gd name="connsiteX26" fmla="*/ 1397565 w 6884912"/>
              <a:gd name="connsiteY26" fmla="*/ 611490 h 1161397"/>
              <a:gd name="connsiteX27" fmla="*/ 1432302 w 6884912"/>
              <a:gd name="connsiteY27" fmla="*/ 617267 h 1161397"/>
              <a:gd name="connsiteX28" fmla="*/ 1449644 w 6884912"/>
              <a:gd name="connsiteY28" fmla="*/ 617591 h 1161397"/>
              <a:gd name="connsiteX29" fmla="*/ 1455793 w 6884912"/>
              <a:gd name="connsiteY29" fmla="*/ 623174 h 1161397"/>
              <a:gd name="connsiteX30" fmla="*/ 1480758 w 6884912"/>
              <a:gd name="connsiteY30" fmla="*/ 620863 h 1161397"/>
              <a:gd name="connsiteX31" fmla="*/ 1483154 w 6884912"/>
              <a:gd name="connsiteY31" fmla="*/ 618527 h 1161397"/>
              <a:gd name="connsiteX32" fmla="*/ 1505495 w 6884912"/>
              <a:gd name="connsiteY32" fmla="*/ 624325 h 1161397"/>
              <a:gd name="connsiteX33" fmla="*/ 1526340 w 6884912"/>
              <a:gd name="connsiteY33" fmla="*/ 638496 h 1161397"/>
              <a:gd name="connsiteX34" fmla="*/ 1731986 w 6884912"/>
              <a:gd name="connsiteY34" fmla="*/ 589682 h 1161397"/>
              <a:gd name="connsiteX35" fmla="*/ 1927935 w 6884912"/>
              <a:gd name="connsiteY35" fmla="*/ 628540 h 1161397"/>
              <a:gd name="connsiteX36" fmla="*/ 2039075 w 6884912"/>
              <a:gd name="connsiteY36" fmla="*/ 599964 h 1161397"/>
              <a:gd name="connsiteX37" fmla="*/ 2066980 w 6884912"/>
              <a:gd name="connsiteY37" fmla="*/ 550413 h 1161397"/>
              <a:gd name="connsiteX38" fmla="*/ 2352236 w 6884912"/>
              <a:gd name="connsiteY38" fmla="*/ 519602 h 1161397"/>
              <a:gd name="connsiteX39" fmla="*/ 2420791 w 6884912"/>
              <a:gd name="connsiteY39" fmla="*/ 492826 h 1161397"/>
              <a:gd name="connsiteX40" fmla="*/ 2489932 w 6884912"/>
              <a:gd name="connsiteY40" fmla="*/ 507864 h 1161397"/>
              <a:gd name="connsiteX41" fmla="*/ 2512917 w 6884912"/>
              <a:gd name="connsiteY41" fmla="*/ 489127 h 1161397"/>
              <a:gd name="connsiteX42" fmla="*/ 2516783 w 6884912"/>
              <a:gd name="connsiteY42" fmla="*/ 485473 h 1161397"/>
              <a:gd name="connsiteX43" fmla="*/ 2534360 w 6884912"/>
              <a:gd name="connsiteY43" fmla="*/ 480064 h 1161397"/>
              <a:gd name="connsiteX44" fmla="*/ 2536691 w 6884912"/>
              <a:gd name="connsiteY44" fmla="*/ 467018 h 1161397"/>
              <a:gd name="connsiteX45" fmla="*/ 2561265 w 6884912"/>
              <a:gd name="connsiteY45" fmla="*/ 450623 h 1161397"/>
              <a:gd name="connsiteX46" fmla="*/ 2594349 w 6884912"/>
              <a:gd name="connsiteY46" fmla="*/ 443884 h 1161397"/>
              <a:gd name="connsiteX47" fmla="*/ 2754324 w 6884912"/>
              <a:gd name="connsiteY47" fmla="*/ 424766 h 1161397"/>
              <a:gd name="connsiteX48" fmla="*/ 2848470 w 6884912"/>
              <a:gd name="connsiteY48" fmla="*/ 405966 h 1161397"/>
              <a:gd name="connsiteX49" fmla="*/ 2881772 w 6884912"/>
              <a:gd name="connsiteY49" fmla="*/ 387260 h 1161397"/>
              <a:gd name="connsiteX50" fmla="*/ 2929932 w 6884912"/>
              <a:gd name="connsiteY50" fmla="*/ 368912 h 1161397"/>
              <a:gd name="connsiteX51" fmla="*/ 3013020 w 6884912"/>
              <a:gd name="connsiteY51" fmla="*/ 327578 h 1161397"/>
              <a:gd name="connsiteX52" fmla="*/ 3222191 w 6884912"/>
              <a:gd name="connsiteY52" fmla="*/ 307887 h 1161397"/>
              <a:gd name="connsiteX53" fmla="*/ 3227953 w 6884912"/>
              <a:gd name="connsiteY53" fmla="*/ 297650 h 1161397"/>
              <a:gd name="connsiteX54" fmla="*/ 3510042 w 6884912"/>
              <a:gd name="connsiteY54" fmla="*/ 311820 h 1161397"/>
              <a:gd name="connsiteX55" fmla="*/ 3626773 w 6884912"/>
              <a:gd name="connsiteY55" fmla="*/ 290452 h 1161397"/>
              <a:gd name="connsiteX56" fmla="*/ 3666217 w 6884912"/>
              <a:gd name="connsiteY56" fmla="*/ 273255 h 1161397"/>
              <a:gd name="connsiteX57" fmla="*/ 3732427 w 6884912"/>
              <a:gd name="connsiteY57" fmla="*/ 245039 h 1161397"/>
              <a:gd name="connsiteX58" fmla="*/ 3777022 w 6884912"/>
              <a:gd name="connsiteY58" fmla="*/ 200276 h 1161397"/>
              <a:gd name="connsiteX59" fmla="*/ 3791246 w 6884912"/>
              <a:gd name="connsiteY59" fmla="*/ 189996 h 1161397"/>
              <a:gd name="connsiteX60" fmla="*/ 3819864 w 6884912"/>
              <a:gd name="connsiteY60" fmla="*/ 194605 h 1161397"/>
              <a:gd name="connsiteX61" fmla="*/ 3830398 w 6884912"/>
              <a:gd name="connsiteY61" fmla="*/ 188383 h 1161397"/>
              <a:gd name="connsiteX62" fmla="*/ 3834360 w 6884912"/>
              <a:gd name="connsiteY62" fmla="*/ 188992 h 1161397"/>
              <a:gd name="connsiteX63" fmla="*/ 3843715 w 6884912"/>
              <a:gd name="connsiteY63" fmla="*/ 188752 h 1161397"/>
              <a:gd name="connsiteX64" fmla="*/ 3842609 w 6884912"/>
              <a:gd name="connsiteY64" fmla="*/ 197386 h 1161397"/>
              <a:gd name="connsiteX65" fmla="*/ 3853961 w 6884912"/>
              <a:gd name="connsiteY65" fmla="*/ 213380 h 1161397"/>
              <a:gd name="connsiteX66" fmla="*/ 3907640 w 6884912"/>
              <a:gd name="connsiteY66" fmla="*/ 207568 h 1161397"/>
              <a:gd name="connsiteX67" fmla="*/ 3910449 w 6884912"/>
              <a:gd name="connsiteY67" fmla="*/ 197808 h 1161397"/>
              <a:gd name="connsiteX68" fmla="*/ 3917197 w 6884912"/>
              <a:gd name="connsiteY68" fmla="*/ 196121 h 1161397"/>
              <a:gd name="connsiteX69" fmla="*/ 3922400 w 6884912"/>
              <a:gd name="connsiteY69" fmla="*/ 205056 h 1161397"/>
              <a:gd name="connsiteX70" fmla="*/ 4013061 w 6884912"/>
              <a:gd name="connsiteY70" fmla="*/ 224874 h 1161397"/>
              <a:gd name="connsiteX71" fmla="*/ 4220717 w 6884912"/>
              <a:gd name="connsiteY71" fmla="*/ 192946 h 1161397"/>
              <a:gd name="connsiteX72" fmla="*/ 4228802 w 6884912"/>
              <a:gd name="connsiteY72" fmla="*/ 201468 h 1161397"/>
              <a:gd name="connsiteX73" fmla="*/ 4289361 w 6884912"/>
              <a:gd name="connsiteY73" fmla="*/ 196642 h 1161397"/>
              <a:gd name="connsiteX74" fmla="*/ 4498913 w 6884912"/>
              <a:gd name="connsiteY74" fmla="*/ 118915 h 1161397"/>
              <a:gd name="connsiteX75" fmla="*/ 4617330 w 6884912"/>
              <a:gd name="connsiteY75" fmla="*/ 111163 h 1161397"/>
              <a:gd name="connsiteX76" fmla="*/ 4659778 w 6884912"/>
              <a:gd name="connsiteY76" fmla="*/ 118219 h 1161397"/>
              <a:gd name="connsiteX77" fmla="*/ 4730870 w 6884912"/>
              <a:gd name="connsiteY77" fmla="*/ 129432 h 1161397"/>
              <a:gd name="connsiteX78" fmla="*/ 4844073 w 6884912"/>
              <a:gd name="connsiteY78" fmla="*/ 161768 h 1161397"/>
              <a:gd name="connsiteX79" fmla="*/ 4856454 w 6884912"/>
              <a:gd name="connsiteY79" fmla="*/ 130488 h 1161397"/>
              <a:gd name="connsiteX80" fmla="*/ 4920038 w 6884912"/>
              <a:gd name="connsiteY80" fmla="*/ 140418 h 1161397"/>
              <a:gd name="connsiteX81" fmla="*/ 5016639 w 6884912"/>
              <a:gd name="connsiteY81" fmla="*/ 158905 h 1161397"/>
              <a:gd name="connsiteX82" fmla="*/ 5072009 w 6884912"/>
              <a:gd name="connsiteY82" fmla="*/ 161502 h 1161397"/>
              <a:gd name="connsiteX83" fmla="*/ 5223626 w 6884912"/>
              <a:gd name="connsiteY83" fmla="*/ 177356 h 1161397"/>
              <a:gd name="connsiteX84" fmla="*/ 5375773 w 6884912"/>
              <a:gd name="connsiteY84" fmla="*/ 199913 h 1161397"/>
              <a:gd name="connsiteX85" fmla="*/ 5467502 w 6884912"/>
              <a:gd name="connsiteY85" fmla="*/ 250963 h 1161397"/>
              <a:gd name="connsiteX86" fmla="*/ 5592395 w 6884912"/>
              <a:gd name="connsiteY86" fmla="*/ 265434 h 1161397"/>
              <a:gd name="connsiteX87" fmla="*/ 5613532 w 6884912"/>
              <a:gd name="connsiteY87" fmla="*/ 273379 h 1161397"/>
              <a:gd name="connsiteX88" fmla="*/ 5642173 w 6884912"/>
              <a:gd name="connsiteY88" fmla="*/ 266904 h 1161397"/>
              <a:gd name="connsiteX89" fmla="*/ 5756910 w 6884912"/>
              <a:gd name="connsiteY89" fmla="*/ 239211 h 1161397"/>
              <a:gd name="connsiteX90" fmla="*/ 5846667 w 6884912"/>
              <a:gd name="connsiteY90" fmla="*/ 201786 h 1161397"/>
              <a:gd name="connsiteX91" fmla="*/ 5960732 w 6884912"/>
              <a:gd name="connsiteY91" fmla="*/ 220708 h 1161397"/>
              <a:gd name="connsiteX92" fmla="*/ 6029542 w 6884912"/>
              <a:gd name="connsiteY92" fmla="*/ 210339 h 1161397"/>
              <a:gd name="connsiteX93" fmla="*/ 6141123 w 6884912"/>
              <a:gd name="connsiteY93" fmla="*/ 159923 h 1161397"/>
              <a:gd name="connsiteX94" fmla="*/ 6290640 w 6884912"/>
              <a:gd name="connsiteY94" fmla="*/ 167441 h 1161397"/>
              <a:gd name="connsiteX95" fmla="*/ 6322806 w 6884912"/>
              <a:gd name="connsiteY95" fmla="*/ 213293 h 1161397"/>
              <a:gd name="connsiteX96" fmla="*/ 6380420 w 6884912"/>
              <a:gd name="connsiteY96" fmla="*/ 173195 h 1161397"/>
              <a:gd name="connsiteX97" fmla="*/ 6507891 w 6884912"/>
              <a:gd name="connsiteY97" fmla="*/ 118474 h 1161397"/>
              <a:gd name="connsiteX98" fmla="*/ 6571807 w 6884912"/>
              <a:gd name="connsiteY98" fmla="*/ 98636 h 1161397"/>
              <a:gd name="connsiteX99" fmla="*/ 6671880 w 6884912"/>
              <a:gd name="connsiteY99" fmla="*/ 82931 h 1161397"/>
              <a:gd name="connsiteX100" fmla="*/ 6702266 w 6884912"/>
              <a:gd name="connsiteY100" fmla="*/ 75470 h 1161397"/>
              <a:gd name="connsiteX101" fmla="*/ 6845802 w 6884912"/>
              <a:gd name="connsiteY101" fmla="*/ 24496 h 1161397"/>
              <a:gd name="connsiteX102" fmla="*/ 6884912 w 6884912"/>
              <a:gd name="connsiteY102"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66947 w 6884912"/>
              <a:gd name="connsiteY16" fmla="*/ 700762 h 1161397"/>
              <a:gd name="connsiteX17" fmla="*/ 1178135 w 6884912"/>
              <a:gd name="connsiteY17" fmla="*/ 698631 h 1161397"/>
              <a:gd name="connsiteX18" fmla="*/ 1178301 w 6884912"/>
              <a:gd name="connsiteY18" fmla="*/ 698094 h 1161397"/>
              <a:gd name="connsiteX19" fmla="*/ 1242716 w 6884912"/>
              <a:gd name="connsiteY19" fmla="*/ 698052 h 1161397"/>
              <a:gd name="connsiteX20" fmla="*/ 1299977 w 6884912"/>
              <a:gd name="connsiteY20" fmla="*/ 639196 h 1161397"/>
              <a:gd name="connsiteX21" fmla="*/ 1326190 w 6884912"/>
              <a:gd name="connsiteY21" fmla="*/ 625955 h 1161397"/>
              <a:gd name="connsiteX22" fmla="*/ 1339600 w 6884912"/>
              <a:gd name="connsiteY22" fmla="*/ 616295 h 1161397"/>
              <a:gd name="connsiteX23" fmla="*/ 1340054 w 6884912"/>
              <a:gd name="connsiteY23" fmla="*/ 614022 h 1161397"/>
              <a:gd name="connsiteX24" fmla="*/ 1391606 w 6884912"/>
              <a:gd name="connsiteY24" fmla="*/ 615229 h 1161397"/>
              <a:gd name="connsiteX25" fmla="*/ 1397565 w 6884912"/>
              <a:gd name="connsiteY25" fmla="*/ 611490 h 1161397"/>
              <a:gd name="connsiteX26" fmla="*/ 1432302 w 6884912"/>
              <a:gd name="connsiteY26" fmla="*/ 617267 h 1161397"/>
              <a:gd name="connsiteX27" fmla="*/ 1449644 w 6884912"/>
              <a:gd name="connsiteY27" fmla="*/ 617591 h 1161397"/>
              <a:gd name="connsiteX28" fmla="*/ 1455793 w 6884912"/>
              <a:gd name="connsiteY28" fmla="*/ 623174 h 1161397"/>
              <a:gd name="connsiteX29" fmla="*/ 1480758 w 6884912"/>
              <a:gd name="connsiteY29" fmla="*/ 620863 h 1161397"/>
              <a:gd name="connsiteX30" fmla="*/ 1483154 w 6884912"/>
              <a:gd name="connsiteY30" fmla="*/ 618527 h 1161397"/>
              <a:gd name="connsiteX31" fmla="*/ 1505495 w 6884912"/>
              <a:gd name="connsiteY31" fmla="*/ 624325 h 1161397"/>
              <a:gd name="connsiteX32" fmla="*/ 1526340 w 6884912"/>
              <a:gd name="connsiteY32" fmla="*/ 638496 h 1161397"/>
              <a:gd name="connsiteX33" fmla="*/ 1731986 w 6884912"/>
              <a:gd name="connsiteY33" fmla="*/ 589682 h 1161397"/>
              <a:gd name="connsiteX34" fmla="*/ 1927935 w 6884912"/>
              <a:gd name="connsiteY34" fmla="*/ 628540 h 1161397"/>
              <a:gd name="connsiteX35" fmla="*/ 2039075 w 6884912"/>
              <a:gd name="connsiteY35" fmla="*/ 599964 h 1161397"/>
              <a:gd name="connsiteX36" fmla="*/ 2066980 w 6884912"/>
              <a:gd name="connsiteY36" fmla="*/ 550413 h 1161397"/>
              <a:gd name="connsiteX37" fmla="*/ 2352236 w 6884912"/>
              <a:gd name="connsiteY37" fmla="*/ 519602 h 1161397"/>
              <a:gd name="connsiteX38" fmla="*/ 2420791 w 6884912"/>
              <a:gd name="connsiteY38" fmla="*/ 492826 h 1161397"/>
              <a:gd name="connsiteX39" fmla="*/ 2489932 w 6884912"/>
              <a:gd name="connsiteY39" fmla="*/ 507864 h 1161397"/>
              <a:gd name="connsiteX40" fmla="*/ 2512917 w 6884912"/>
              <a:gd name="connsiteY40" fmla="*/ 489127 h 1161397"/>
              <a:gd name="connsiteX41" fmla="*/ 2516783 w 6884912"/>
              <a:gd name="connsiteY41" fmla="*/ 485473 h 1161397"/>
              <a:gd name="connsiteX42" fmla="*/ 2534360 w 6884912"/>
              <a:gd name="connsiteY42" fmla="*/ 480064 h 1161397"/>
              <a:gd name="connsiteX43" fmla="*/ 2536691 w 6884912"/>
              <a:gd name="connsiteY43" fmla="*/ 467018 h 1161397"/>
              <a:gd name="connsiteX44" fmla="*/ 2561265 w 6884912"/>
              <a:gd name="connsiteY44" fmla="*/ 450623 h 1161397"/>
              <a:gd name="connsiteX45" fmla="*/ 2594349 w 6884912"/>
              <a:gd name="connsiteY45" fmla="*/ 443884 h 1161397"/>
              <a:gd name="connsiteX46" fmla="*/ 2754324 w 6884912"/>
              <a:gd name="connsiteY46" fmla="*/ 424766 h 1161397"/>
              <a:gd name="connsiteX47" fmla="*/ 2848470 w 6884912"/>
              <a:gd name="connsiteY47" fmla="*/ 405966 h 1161397"/>
              <a:gd name="connsiteX48" fmla="*/ 2881772 w 6884912"/>
              <a:gd name="connsiteY48" fmla="*/ 387260 h 1161397"/>
              <a:gd name="connsiteX49" fmla="*/ 2929932 w 6884912"/>
              <a:gd name="connsiteY49" fmla="*/ 368912 h 1161397"/>
              <a:gd name="connsiteX50" fmla="*/ 3013020 w 6884912"/>
              <a:gd name="connsiteY50" fmla="*/ 327578 h 1161397"/>
              <a:gd name="connsiteX51" fmla="*/ 3222191 w 6884912"/>
              <a:gd name="connsiteY51" fmla="*/ 307887 h 1161397"/>
              <a:gd name="connsiteX52" fmla="*/ 3227953 w 6884912"/>
              <a:gd name="connsiteY52" fmla="*/ 297650 h 1161397"/>
              <a:gd name="connsiteX53" fmla="*/ 3510042 w 6884912"/>
              <a:gd name="connsiteY53" fmla="*/ 311820 h 1161397"/>
              <a:gd name="connsiteX54" fmla="*/ 3626773 w 6884912"/>
              <a:gd name="connsiteY54" fmla="*/ 290452 h 1161397"/>
              <a:gd name="connsiteX55" fmla="*/ 3666217 w 6884912"/>
              <a:gd name="connsiteY55" fmla="*/ 273255 h 1161397"/>
              <a:gd name="connsiteX56" fmla="*/ 3732427 w 6884912"/>
              <a:gd name="connsiteY56" fmla="*/ 245039 h 1161397"/>
              <a:gd name="connsiteX57" fmla="*/ 3777022 w 6884912"/>
              <a:gd name="connsiteY57" fmla="*/ 200276 h 1161397"/>
              <a:gd name="connsiteX58" fmla="*/ 3791246 w 6884912"/>
              <a:gd name="connsiteY58" fmla="*/ 189996 h 1161397"/>
              <a:gd name="connsiteX59" fmla="*/ 3819864 w 6884912"/>
              <a:gd name="connsiteY59" fmla="*/ 194605 h 1161397"/>
              <a:gd name="connsiteX60" fmla="*/ 3830398 w 6884912"/>
              <a:gd name="connsiteY60" fmla="*/ 188383 h 1161397"/>
              <a:gd name="connsiteX61" fmla="*/ 3834360 w 6884912"/>
              <a:gd name="connsiteY61" fmla="*/ 188992 h 1161397"/>
              <a:gd name="connsiteX62" fmla="*/ 3843715 w 6884912"/>
              <a:gd name="connsiteY62" fmla="*/ 188752 h 1161397"/>
              <a:gd name="connsiteX63" fmla="*/ 3842609 w 6884912"/>
              <a:gd name="connsiteY63" fmla="*/ 197386 h 1161397"/>
              <a:gd name="connsiteX64" fmla="*/ 3853961 w 6884912"/>
              <a:gd name="connsiteY64" fmla="*/ 213380 h 1161397"/>
              <a:gd name="connsiteX65" fmla="*/ 3907640 w 6884912"/>
              <a:gd name="connsiteY65" fmla="*/ 207568 h 1161397"/>
              <a:gd name="connsiteX66" fmla="*/ 3910449 w 6884912"/>
              <a:gd name="connsiteY66" fmla="*/ 197808 h 1161397"/>
              <a:gd name="connsiteX67" fmla="*/ 3917197 w 6884912"/>
              <a:gd name="connsiteY67" fmla="*/ 196121 h 1161397"/>
              <a:gd name="connsiteX68" fmla="*/ 3922400 w 6884912"/>
              <a:gd name="connsiteY68" fmla="*/ 205056 h 1161397"/>
              <a:gd name="connsiteX69" fmla="*/ 4013061 w 6884912"/>
              <a:gd name="connsiteY69" fmla="*/ 224874 h 1161397"/>
              <a:gd name="connsiteX70" fmla="*/ 4220717 w 6884912"/>
              <a:gd name="connsiteY70" fmla="*/ 192946 h 1161397"/>
              <a:gd name="connsiteX71" fmla="*/ 4228802 w 6884912"/>
              <a:gd name="connsiteY71" fmla="*/ 201468 h 1161397"/>
              <a:gd name="connsiteX72" fmla="*/ 4289361 w 6884912"/>
              <a:gd name="connsiteY72" fmla="*/ 196642 h 1161397"/>
              <a:gd name="connsiteX73" fmla="*/ 4498913 w 6884912"/>
              <a:gd name="connsiteY73" fmla="*/ 118915 h 1161397"/>
              <a:gd name="connsiteX74" fmla="*/ 4617330 w 6884912"/>
              <a:gd name="connsiteY74" fmla="*/ 111163 h 1161397"/>
              <a:gd name="connsiteX75" fmla="*/ 4659778 w 6884912"/>
              <a:gd name="connsiteY75" fmla="*/ 118219 h 1161397"/>
              <a:gd name="connsiteX76" fmla="*/ 4730870 w 6884912"/>
              <a:gd name="connsiteY76" fmla="*/ 129432 h 1161397"/>
              <a:gd name="connsiteX77" fmla="*/ 4844073 w 6884912"/>
              <a:gd name="connsiteY77" fmla="*/ 161768 h 1161397"/>
              <a:gd name="connsiteX78" fmla="*/ 4856454 w 6884912"/>
              <a:gd name="connsiteY78" fmla="*/ 130488 h 1161397"/>
              <a:gd name="connsiteX79" fmla="*/ 4920038 w 6884912"/>
              <a:gd name="connsiteY79" fmla="*/ 140418 h 1161397"/>
              <a:gd name="connsiteX80" fmla="*/ 5016639 w 6884912"/>
              <a:gd name="connsiteY80" fmla="*/ 158905 h 1161397"/>
              <a:gd name="connsiteX81" fmla="*/ 5072009 w 6884912"/>
              <a:gd name="connsiteY81" fmla="*/ 161502 h 1161397"/>
              <a:gd name="connsiteX82" fmla="*/ 5223626 w 6884912"/>
              <a:gd name="connsiteY82" fmla="*/ 177356 h 1161397"/>
              <a:gd name="connsiteX83" fmla="*/ 5375773 w 6884912"/>
              <a:gd name="connsiteY83" fmla="*/ 199913 h 1161397"/>
              <a:gd name="connsiteX84" fmla="*/ 5467502 w 6884912"/>
              <a:gd name="connsiteY84" fmla="*/ 250963 h 1161397"/>
              <a:gd name="connsiteX85" fmla="*/ 5592395 w 6884912"/>
              <a:gd name="connsiteY85" fmla="*/ 265434 h 1161397"/>
              <a:gd name="connsiteX86" fmla="*/ 5613532 w 6884912"/>
              <a:gd name="connsiteY86" fmla="*/ 273379 h 1161397"/>
              <a:gd name="connsiteX87" fmla="*/ 5642173 w 6884912"/>
              <a:gd name="connsiteY87" fmla="*/ 266904 h 1161397"/>
              <a:gd name="connsiteX88" fmla="*/ 5756910 w 6884912"/>
              <a:gd name="connsiteY88" fmla="*/ 239211 h 1161397"/>
              <a:gd name="connsiteX89" fmla="*/ 5846667 w 6884912"/>
              <a:gd name="connsiteY89" fmla="*/ 201786 h 1161397"/>
              <a:gd name="connsiteX90" fmla="*/ 5960732 w 6884912"/>
              <a:gd name="connsiteY90" fmla="*/ 220708 h 1161397"/>
              <a:gd name="connsiteX91" fmla="*/ 6029542 w 6884912"/>
              <a:gd name="connsiteY91" fmla="*/ 210339 h 1161397"/>
              <a:gd name="connsiteX92" fmla="*/ 6141123 w 6884912"/>
              <a:gd name="connsiteY92" fmla="*/ 159923 h 1161397"/>
              <a:gd name="connsiteX93" fmla="*/ 6290640 w 6884912"/>
              <a:gd name="connsiteY93" fmla="*/ 167441 h 1161397"/>
              <a:gd name="connsiteX94" fmla="*/ 6322806 w 6884912"/>
              <a:gd name="connsiteY94" fmla="*/ 213293 h 1161397"/>
              <a:gd name="connsiteX95" fmla="*/ 6380420 w 6884912"/>
              <a:gd name="connsiteY95" fmla="*/ 173195 h 1161397"/>
              <a:gd name="connsiteX96" fmla="*/ 6507891 w 6884912"/>
              <a:gd name="connsiteY96" fmla="*/ 118474 h 1161397"/>
              <a:gd name="connsiteX97" fmla="*/ 6571807 w 6884912"/>
              <a:gd name="connsiteY97" fmla="*/ 98636 h 1161397"/>
              <a:gd name="connsiteX98" fmla="*/ 6671880 w 6884912"/>
              <a:gd name="connsiteY98" fmla="*/ 82931 h 1161397"/>
              <a:gd name="connsiteX99" fmla="*/ 6702266 w 6884912"/>
              <a:gd name="connsiteY99" fmla="*/ 75470 h 1161397"/>
              <a:gd name="connsiteX100" fmla="*/ 6845802 w 6884912"/>
              <a:gd name="connsiteY100" fmla="*/ 24496 h 1161397"/>
              <a:gd name="connsiteX101" fmla="*/ 6884912 w 6884912"/>
              <a:gd name="connsiteY101"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78135 w 6884912"/>
              <a:gd name="connsiteY16" fmla="*/ 698631 h 1161397"/>
              <a:gd name="connsiteX17" fmla="*/ 1178301 w 6884912"/>
              <a:gd name="connsiteY17" fmla="*/ 698094 h 1161397"/>
              <a:gd name="connsiteX18" fmla="*/ 1242716 w 6884912"/>
              <a:gd name="connsiteY18" fmla="*/ 698052 h 1161397"/>
              <a:gd name="connsiteX19" fmla="*/ 1299977 w 6884912"/>
              <a:gd name="connsiteY19" fmla="*/ 639196 h 1161397"/>
              <a:gd name="connsiteX20" fmla="*/ 1326190 w 6884912"/>
              <a:gd name="connsiteY20" fmla="*/ 625955 h 1161397"/>
              <a:gd name="connsiteX21" fmla="*/ 1339600 w 6884912"/>
              <a:gd name="connsiteY21" fmla="*/ 616295 h 1161397"/>
              <a:gd name="connsiteX22" fmla="*/ 1340054 w 6884912"/>
              <a:gd name="connsiteY22" fmla="*/ 614022 h 1161397"/>
              <a:gd name="connsiteX23" fmla="*/ 1391606 w 6884912"/>
              <a:gd name="connsiteY23" fmla="*/ 615229 h 1161397"/>
              <a:gd name="connsiteX24" fmla="*/ 1397565 w 6884912"/>
              <a:gd name="connsiteY24" fmla="*/ 611490 h 1161397"/>
              <a:gd name="connsiteX25" fmla="*/ 1432302 w 6884912"/>
              <a:gd name="connsiteY25" fmla="*/ 617267 h 1161397"/>
              <a:gd name="connsiteX26" fmla="*/ 1449644 w 6884912"/>
              <a:gd name="connsiteY26" fmla="*/ 617591 h 1161397"/>
              <a:gd name="connsiteX27" fmla="*/ 1455793 w 6884912"/>
              <a:gd name="connsiteY27" fmla="*/ 623174 h 1161397"/>
              <a:gd name="connsiteX28" fmla="*/ 1480758 w 6884912"/>
              <a:gd name="connsiteY28" fmla="*/ 620863 h 1161397"/>
              <a:gd name="connsiteX29" fmla="*/ 1483154 w 6884912"/>
              <a:gd name="connsiteY29" fmla="*/ 618527 h 1161397"/>
              <a:gd name="connsiteX30" fmla="*/ 1505495 w 6884912"/>
              <a:gd name="connsiteY30" fmla="*/ 624325 h 1161397"/>
              <a:gd name="connsiteX31" fmla="*/ 1526340 w 6884912"/>
              <a:gd name="connsiteY31" fmla="*/ 638496 h 1161397"/>
              <a:gd name="connsiteX32" fmla="*/ 1731986 w 6884912"/>
              <a:gd name="connsiteY32" fmla="*/ 589682 h 1161397"/>
              <a:gd name="connsiteX33" fmla="*/ 1927935 w 6884912"/>
              <a:gd name="connsiteY33" fmla="*/ 628540 h 1161397"/>
              <a:gd name="connsiteX34" fmla="*/ 2039075 w 6884912"/>
              <a:gd name="connsiteY34" fmla="*/ 599964 h 1161397"/>
              <a:gd name="connsiteX35" fmla="*/ 2066980 w 6884912"/>
              <a:gd name="connsiteY35" fmla="*/ 550413 h 1161397"/>
              <a:gd name="connsiteX36" fmla="*/ 2352236 w 6884912"/>
              <a:gd name="connsiteY36" fmla="*/ 519602 h 1161397"/>
              <a:gd name="connsiteX37" fmla="*/ 2420791 w 6884912"/>
              <a:gd name="connsiteY37" fmla="*/ 492826 h 1161397"/>
              <a:gd name="connsiteX38" fmla="*/ 2489932 w 6884912"/>
              <a:gd name="connsiteY38" fmla="*/ 507864 h 1161397"/>
              <a:gd name="connsiteX39" fmla="*/ 2512917 w 6884912"/>
              <a:gd name="connsiteY39" fmla="*/ 489127 h 1161397"/>
              <a:gd name="connsiteX40" fmla="*/ 2516783 w 6884912"/>
              <a:gd name="connsiteY40" fmla="*/ 485473 h 1161397"/>
              <a:gd name="connsiteX41" fmla="*/ 2534360 w 6884912"/>
              <a:gd name="connsiteY41" fmla="*/ 480064 h 1161397"/>
              <a:gd name="connsiteX42" fmla="*/ 2536691 w 6884912"/>
              <a:gd name="connsiteY42" fmla="*/ 467018 h 1161397"/>
              <a:gd name="connsiteX43" fmla="*/ 2561265 w 6884912"/>
              <a:gd name="connsiteY43" fmla="*/ 450623 h 1161397"/>
              <a:gd name="connsiteX44" fmla="*/ 2594349 w 6884912"/>
              <a:gd name="connsiteY44" fmla="*/ 443884 h 1161397"/>
              <a:gd name="connsiteX45" fmla="*/ 2754324 w 6884912"/>
              <a:gd name="connsiteY45" fmla="*/ 424766 h 1161397"/>
              <a:gd name="connsiteX46" fmla="*/ 2848470 w 6884912"/>
              <a:gd name="connsiteY46" fmla="*/ 405966 h 1161397"/>
              <a:gd name="connsiteX47" fmla="*/ 2881772 w 6884912"/>
              <a:gd name="connsiteY47" fmla="*/ 387260 h 1161397"/>
              <a:gd name="connsiteX48" fmla="*/ 2929932 w 6884912"/>
              <a:gd name="connsiteY48" fmla="*/ 368912 h 1161397"/>
              <a:gd name="connsiteX49" fmla="*/ 3013020 w 6884912"/>
              <a:gd name="connsiteY49" fmla="*/ 327578 h 1161397"/>
              <a:gd name="connsiteX50" fmla="*/ 3222191 w 6884912"/>
              <a:gd name="connsiteY50" fmla="*/ 307887 h 1161397"/>
              <a:gd name="connsiteX51" fmla="*/ 3227953 w 6884912"/>
              <a:gd name="connsiteY51" fmla="*/ 297650 h 1161397"/>
              <a:gd name="connsiteX52" fmla="*/ 3510042 w 6884912"/>
              <a:gd name="connsiteY52" fmla="*/ 311820 h 1161397"/>
              <a:gd name="connsiteX53" fmla="*/ 3626773 w 6884912"/>
              <a:gd name="connsiteY53" fmla="*/ 290452 h 1161397"/>
              <a:gd name="connsiteX54" fmla="*/ 3666217 w 6884912"/>
              <a:gd name="connsiteY54" fmla="*/ 273255 h 1161397"/>
              <a:gd name="connsiteX55" fmla="*/ 3732427 w 6884912"/>
              <a:gd name="connsiteY55" fmla="*/ 245039 h 1161397"/>
              <a:gd name="connsiteX56" fmla="*/ 3777022 w 6884912"/>
              <a:gd name="connsiteY56" fmla="*/ 200276 h 1161397"/>
              <a:gd name="connsiteX57" fmla="*/ 3791246 w 6884912"/>
              <a:gd name="connsiteY57" fmla="*/ 189996 h 1161397"/>
              <a:gd name="connsiteX58" fmla="*/ 3819864 w 6884912"/>
              <a:gd name="connsiteY58" fmla="*/ 194605 h 1161397"/>
              <a:gd name="connsiteX59" fmla="*/ 3830398 w 6884912"/>
              <a:gd name="connsiteY59" fmla="*/ 188383 h 1161397"/>
              <a:gd name="connsiteX60" fmla="*/ 3834360 w 6884912"/>
              <a:gd name="connsiteY60" fmla="*/ 188992 h 1161397"/>
              <a:gd name="connsiteX61" fmla="*/ 3843715 w 6884912"/>
              <a:gd name="connsiteY61" fmla="*/ 188752 h 1161397"/>
              <a:gd name="connsiteX62" fmla="*/ 3842609 w 6884912"/>
              <a:gd name="connsiteY62" fmla="*/ 197386 h 1161397"/>
              <a:gd name="connsiteX63" fmla="*/ 3853961 w 6884912"/>
              <a:gd name="connsiteY63" fmla="*/ 213380 h 1161397"/>
              <a:gd name="connsiteX64" fmla="*/ 3907640 w 6884912"/>
              <a:gd name="connsiteY64" fmla="*/ 207568 h 1161397"/>
              <a:gd name="connsiteX65" fmla="*/ 3910449 w 6884912"/>
              <a:gd name="connsiteY65" fmla="*/ 197808 h 1161397"/>
              <a:gd name="connsiteX66" fmla="*/ 3917197 w 6884912"/>
              <a:gd name="connsiteY66" fmla="*/ 196121 h 1161397"/>
              <a:gd name="connsiteX67" fmla="*/ 3922400 w 6884912"/>
              <a:gd name="connsiteY67" fmla="*/ 205056 h 1161397"/>
              <a:gd name="connsiteX68" fmla="*/ 4013061 w 6884912"/>
              <a:gd name="connsiteY68" fmla="*/ 224874 h 1161397"/>
              <a:gd name="connsiteX69" fmla="*/ 4220717 w 6884912"/>
              <a:gd name="connsiteY69" fmla="*/ 192946 h 1161397"/>
              <a:gd name="connsiteX70" fmla="*/ 4228802 w 6884912"/>
              <a:gd name="connsiteY70" fmla="*/ 201468 h 1161397"/>
              <a:gd name="connsiteX71" fmla="*/ 4289361 w 6884912"/>
              <a:gd name="connsiteY71" fmla="*/ 196642 h 1161397"/>
              <a:gd name="connsiteX72" fmla="*/ 4498913 w 6884912"/>
              <a:gd name="connsiteY72" fmla="*/ 118915 h 1161397"/>
              <a:gd name="connsiteX73" fmla="*/ 4617330 w 6884912"/>
              <a:gd name="connsiteY73" fmla="*/ 111163 h 1161397"/>
              <a:gd name="connsiteX74" fmla="*/ 4659778 w 6884912"/>
              <a:gd name="connsiteY74" fmla="*/ 118219 h 1161397"/>
              <a:gd name="connsiteX75" fmla="*/ 4730870 w 6884912"/>
              <a:gd name="connsiteY75" fmla="*/ 129432 h 1161397"/>
              <a:gd name="connsiteX76" fmla="*/ 4844073 w 6884912"/>
              <a:gd name="connsiteY76" fmla="*/ 161768 h 1161397"/>
              <a:gd name="connsiteX77" fmla="*/ 4856454 w 6884912"/>
              <a:gd name="connsiteY77" fmla="*/ 130488 h 1161397"/>
              <a:gd name="connsiteX78" fmla="*/ 4920038 w 6884912"/>
              <a:gd name="connsiteY78" fmla="*/ 140418 h 1161397"/>
              <a:gd name="connsiteX79" fmla="*/ 5016639 w 6884912"/>
              <a:gd name="connsiteY79" fmla="*/ 158905 h 1161397"/>
              <a:gd name="connsiteX80" fmla="*/ 5072009 w 6884912"/>
              <a:gd name="connsiteY80" fmla="*/ 161502 h 1161397"/>
              <a:gd name="connsiteX81" fmla="*/ 5223626 w 6884912"/>
              <a:gd name="connsiteY81" fmla="*/ 177356 h 1161397"/>
              <a:gd name="connsiteX82" fmla="*/ 5375773 w 6884912"/>
              <a:gd name="connsiteY82" fmla="*/ 199913 h 1161397"/>
              <a:gd name="connsiteX83" fmla="*/ 5467502 w 6884912"/>
              <a:gd name="connsiteY83" fmla="*/ 250963 h 1161397"/>
              <a:gd name="connsiteX84" fmla="*/ 5592395 w 6884912"/>
              <a:gd name="connsiteY84" fmla="*/ 265434 h 1161397"/>
              <a:gd name="connsiteX85" fmla="*/ 5613532 w 6884912"/>
              <a:gd name="connsiteY85" fmla="*/ 273379 h 1161397"/>
              <a:gd name="connsiteX86" fmla="*/ 5642173 w 6884912"/>
              <a:gd name="connsiteY86" fmla="*/ 266904 h 1161397"/>
              <a:gd name="connsiteX87" fmla="*/ 5756910 w 6884912"/>
              <a:gd name="connsiteY87" fmla="*/ 239211 h 1161397"/>
              <a:gd name="connsiteX88" fmla="*/ 5846667 w 6884912"/>
              <a:gd name="connsiteY88" fmla="*/ 201786 h 1161397"/>
              <a:gd name="connsiteX89" fmla="*/ 5960732 w 6884912"/>
              <a:gd name="connsiteY89" fmla="*/ 220708 h 1161397"/>
              <a:gd name="connsiteX90" fmla="*/ 6029542 w 6884912"/>
              <a:gd name="connsiteY90" fmla="*/ 210339 h 1161397"/>
              <a:gd name="connsiteX91" fmla="*/ 6141123 w 6884912"/>
              <a:gd name="connsiteY91" fmla="*/ 159923 h 1161397"/>
              <a:gd name="connsiteX92" fmla="*/ 6290640 w 6884912"/>
              <a:gd name="connsiteY92" fmla="*/ 167441 h 1161397"/>
              <a:gd name="connsiteX93" fmla="*/ 6322806 w 6884912"/>
              <a:gd name="connsiteY93" fmla="*/ 213293 h 1161397"/>
              <a:gd name="connsiteX94" fmla="*/ 6380420 w 6884912"/>
              <a:gd name="connsiteY94" fmla="*/ 173195 h 1161397"/>
              <a:gd name="connsiteX95" fmla="*/ 6507891 w 6884912"/>
              <a:gd name="connsiteY95" fmla="*/ 118474 h 1161397"/>
              <a:gd name="connsiteX96" fmla="*/ 6571807 w 6884912"/>
              <a:gd name="connsiteY96" fmla="*/ 98636 h 1161397"/>
              <a:gd name="connsiteX97" fmla="*/ 6671880 w 6884912"/>
              <a:gd name="connsiteY97" fmla="*/ 82931 h 1161397"/>
              <a:gd name="connsiteX98" fmla="*/ 6702266 w 6884912"/>
              <a:gd name="connsiteY98" fmla="*/ 75470 h 1161397"/>
              <a:gd name="connsiteX99" fmla="*/ 6845802 w 6884912"/>
              <a:gd name="connsiteY99" fmla="*/ 24496 h 1161397"/>
              <a:gd name="connsiteX100" fmla="*/ 6884912 w 6884912"/>
              <a:gd name="connsiteY100"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78135 w 6884912"/>
              <a:gd name="connsiteY15" fmla="*/ 698631 h 1161397"/>
              <a:gd name="connsiteX16" fmla="*/ 1178301 w 6884912"/>
              <a:gd name="connsiteY16" fmla="*/ 698094 h 1161397"/>
              <a:gd name="connsiteX17" fmla="*/ 1242716 w 6884912"/>
              <a:gd name="connsiteY17" fmla="*/ 698052 h 1161397"/>
              <a:gd name="connsiteX18" fmla="*/ 1299977 w 6884912"/>
              <a:gd name="connsiteY18" fmla="*/ 639196 h 1161397"/>
              <a:gd name="connsiteX19" fmla="*/ 1326190 w 6884912"/>
              <a:gd name="connsiteY19" fmla="*/ 625955 h 1161397"/>
              <a:gd name="connsiteX20" fmla="*/ 1339600 w 6884912"/>
              <a:gd name="connsiteY20" fmla="*/ 616295 h 1161397"/>
              <a:gd name="connsiteX21" fmla="*/ 1340054 w 6884912"/>
              <a:gd name="connsiteY21" fmla="*/ 614022 h 1161397"/>
              <a:gd name="connsiteX22" fmla="*/ 1391606 w 6884912"/>
              <a:gd name="connsiteY22" fmla="*/ 615229 h 1161397"/>
              <a:gd name="connsiteX23" fmla="*/ 1397565 w 6884912"/>
              <a:gd name="connsiteY23" fmla="*/ 611490 h 1161397"/>
              <a:gd name="connsiteX24" fmla="*/ 1432302 w 6884912"/>
              <a:gd name="connsiteY24" fmla="*/ 617267 h 1161397"/>
              <a:gd name="connsiteX25" fmla="*/ 1449644 w 6884912"/>
              <a:gd name="connsiteY25" fmla="*/ 617591 h 1161397"/>
              <a:gd name="connsiteX26" fmla="*/ 1455793 w 6884912"/>
              <a:gd name="connsiteY26" fmla="*/ 623174 h 1161397"/>
              <a:gd name="connsiteX27" fmla="*/ 1480758 w 6884912"/>
              <a:gd name="connsiteY27" fmla="*/ 620863 h 1161397"/>
              <a:gd name="connsiteX28" fmla="*/ 1483154 w 6884912"/>
              <a:gd name="connsiteY28" fmla="*/ 618527 h 1161397"/>
              <a:gd name="connsiteX29" fmla="*/ 1505495 w 6884912"/>
              <a:gd name="connsiteY29" fmla="*/ 624325 h 1161397"/>
              <a:gd name="connsiteX30" fmla="*/ 1526340 w 6884912"/>
              <a:gd name="connsiteY30" fmla="*/ 638496 h 1161397"/>
              <a:gd name="connsiteX31" fmla="*/ 1731986 w 6884912"/>
              <a:gd name="connsiteY31" fmla="*/ 589682 h 1161397"/>
              <a:gd name="connsiteX32" fmla="*/ 1927935 w 6884912"/>
              <a:gd name="connsiteY32" fmla="*/ 628540 h 1161397"/>
              <a:gd name="connsiteX33" fmla="*/ 2039075 w 6884912"/>
              <a:gd name="connsiteY33" fmla="*/ 599964 h 1161397"/>
              <a:gd name="connsiteX34" fmla="*/ 2066980 w 6884912"/>
              <a:gd name="connsiteY34" fmla="*/ 550413 h 1161397"/>
              <a:gd name="connsiteX35" fmla="*/ 2352236 w 6884912"/>
              <a:gd name="connsiteY35" fmla="*/ 519602 h 1161397"/>
              <a:gd name="connsiteX36" fmla="*/ 2420791 w 6884912"/>
              <a:gd name="connsiteY36" fmla="*/ 492826 h 1161397"/>
              <a:gd name="connsiteX37" fmla="*/ 2489932 w 6884912"/>
              <a:gd name="connsiteY37" fmla="*/ 507864 h 1161397"/>
              <a:gd name="connsiteX38" fmla="*/ 2512917 w 6884912"/>
              <a:gd name="connsiteY38" fmla="*/ 489127 h 1161397"/>
              <a:gd name="connsiteX39" fmla="*/ 2516783 w 6884912"/>
              <a:gd name="connsiteY39" fmla="*/ 485473 h 1161397"/>
              <a:gd name="connsiteX40" fmla="*/ 2534360 w 6884912"/>
              <a:gd name="connsiteY40" fmla="*/ 480064 h 1161397"/>
              <a:gd name="connsiteX41" fmla="*/ 2536691 w 6884912"/>
              <a:gd name="connsiteY41" fmla="*/ 467018 h 1161397"/>
              <a:gd name="connsiteX42" fmla="*/ 2561265 w 6884912"/>
              <a:gd name="connsiteY42" fmla="*/ 450623 h 1161397"/>
              <a:gd name="connsiteX43" fmla="*/ 2594349 w 6884912"/>
              <a:gd name="connsiteY43" fmla="*/ 443884 h 1161397"/>
              <a:gd name="connsiteX44" fmla="*/ 2754324 w 6884912"/>
              <a:gd name="connsiteY44" fmla="*/ 424766 h 1161397"/>
              <a:gd name="connsiteX45" fmla="*/ 2848470 w 6884912"/>
              <a:gd name="connsiteY45" fmla="*/ 405966 h 1161397"/>
              <a:gd name="connsiteX46" fmla="*/ 2881772 w 6884912"/>
              <a:gd name="connsiteY46" fmla="*/ 387260 h 1161397"/>
              <a:gd name="connsiteX47" fmla="*/ 2929932 w 6884912"/>
              <a:gd name="connsiteY47" fmla="*/ 368912 h 1161397"/>
              <a:gd name="connsiteX48" fmla="*/ 3013020 w 6884912"/>
              <a:gd name="connsiteY48" fmla="*/ 327578 h 1161397"/>
              <a:gd name="connsiteX49" fmla="*/ 3222191 w 6884912"/>
              <a:gd name="connsiteY49" fmla="*/ 307887 h 1161397"/>
              <a:gd name="connsiteX50" fmla="*/ 3227953 w 6884912"/>
              <a:gd name="connsiteY50" fmla="*/ 297650 h 1161397"/>
              <a:gd name="connsiteX51" fmla="*/ 3510042 w 6884912"/>
              <a:gd name="connsiteY51" fmla="*/ 311820 h 1161397"/>
              <a:gd name="connsiteX52" fmla="*/ 3626773 w 6884912"/>
              <a:gd name="connsiteY52" fmla="*/ 290452 h 1161397"/>
              <a:gd name="connsiteX53" fmla="*/ 3666217 w 6884912"/>
              <a:gd name="connsiteY53" fmla="*/ 273255 h 1161397"/>
              <a:gd name="connsiteX54" fmla="*/ 3732427 w 6884912"/>
              <a:gd name="connsiteY54" fmla="*/ 245039 h 1161397"/>
              <a:gd name="connsiteX55" fmla="*/ 3777022 w 6884912"/>
              <a:gd name="connsiteY55" fmla="*/ 200276 h 1161397"/>
              <a:gd name="connsiteX56" fmla="*/ 3791246 w 6884912"/>
              <a:gd name="connsiteY56" fmla="*/ 189996 h 1161397"/>
              <a:gd name="connsiteX57" fmla="*/ 3819864 w 6884912"/>
              <a:gd name="connsiteY57" fmla="*/ 194605 h 1161397"/>
              <a:gd name="connsiteX58" fmla="*/ 3830398 w 6884912"/>
              <a:gd name="connsiteY58" fmla="*/ 188383 h 1161397"/>
              <a:gd name="connsiteX59" fmla="*/ 3834360 w 6884912"/>
              <a:gd name="connsiteY59" fmla="*/ 188992 h 1161397"/>
              <a:gd name="connsiteX60" fmla="*/ 3843715 w 6884912"/>
              <a:gd name="connsiteY60" fmla="*/ 188752 h 1161397"/>
              <a:gd name="connsiteX61" fmla="*/ 3842609 w 6884912"/>
              <a:gd name="connsiteY61" fmla="*/ 197386 h 1161397"/>
              <a:gd name="connsiteX62" fmla="*/ 3853961 w 6884912"/>
              <a:gd name="connsiteY62" fmla="*/ 213380 h 1161397"/>
              <a:gd name="connsiteX63" fmla="*/ 3907640 w 6884912"/>
              <a:gd name="connsiteY63" fmla="*/ 207568 h 1161397"/>
              <a:gd name="connsiteX64" fmla="*/ 3910449 w 6884912"/>
              <a:gd name="connsiteY64" fmla="*/ 197808 h 1161397"/>
              <a:gd name="connsiteX65" fmla="*/ 3917197 w 6884912"/>
              <a:gd name="connsiteY65" fmla="*/ 196121 h 1161397"/>
              <a:gd name="connsiteX66" fmla="*/ 3922400 w 6884912"/>
              <a:gd name="connsiteY66" fmla="*/ 205056 h 1161397"/>
              <a:gd name="connsiteX67" fmla="*/ 4013061 w 6884912"/>
              <a:gd name="connsiteY67" fmla="*/ 224874 h 1161397"/>
              <a:gd name="connsiteX68" fmla="*/ 4220717 w 6884912"/>
              <a:gd name="connsiteY68" fmla="*/ 192946 h 1161397"/>
              <a:gd name="connsiteX69" fmla="*/ 4228802 w 6884912"/>
              <a:gd name="connsiteY69" fmla="*/ 201468 h 1161397"/>
              <a:gd name="connsiteX70" fmla="*/ 4289361 w 6884912"/>
              <a:gd name="connsiteY70" fmla="*/ 196642 h 1161397"/>
              <a:gd name="connsiteX71" fmla="*/ 4498913 w 6884912"/>
              <a:gd name="connsiteY71" fmla="*/ 118915 h 1161397"/>
              <a:gd name="connsiteX72" fmla="*/ 4617330 w 6884912"/>
              <a:gd name="connsiteY72" fmla="*/ 111163 h 1161397"/>
              <a:gd name="connsiteX73" fmla="*/ 4659778 w 6884912"/>
              <a:gd name="connsiteY73" fmla="*/ 118219 h 1161397"/>
              <a:gd name="connsiteX74" fmla="*/ 4730870 w 6884912"/>
              <a:gd name="connsiteY74" fmla="*/ 129432 h 1161397"/>
              <a:gd name="connsiteX75" fmla="*/ 4844073 w 6884912"/>
              <a:gd name="connsiteY75" fmla="*/ 161768 h 1161397"/>
              <a:gd name="connsiteX76" fmla="*/ 4856454 w 6884912"/>
              <a:gd name="connsiteY76" fmla="*/ 130488 h 1161397"/>
              <a:gd name="connsiteX77" fmla="*/ 4920038 w 6884912"/>
              <a:gd name="connsiteY77" fmla="*/ 140418 h 1161397"/>
              <a:gd name="connsiteX78" fmla="*/ 5016639 w 6884912"/>
              <a:gd name="connsiteY78" fmla="*/ 158905 h 1161397"/>
              <a:gd name="connsiteX79" fmla="*/ 5072009 w 6884912"/>
              <a:gd name="connsiteY79" fmla="*/ 161502 h 1161397"/>
              <a:gd name="connsiteX80" fmla="*/ 5223626 w 6884912"/>
              <a:gd name="connsiteY80" fmla="*/ 177356 h 1161397"/>
              <a:gd name="connsiteX81" fmla="*/ 5375773 w 6884912"/>
              <a:gd name="connsiteY81" fmla="*/ 199913 h 1161397"/>
              <a:gd name="connsiteX82" fmla="*/ 5467502 w 6884912"/>
              <a:gd name="connsiteY82" fmla="*/ 250963 h 1161397"/>
              <a:gd name="connsiteX83" fmla="*/ 5592395 w 6884912"/>
              <a:gd name="connsiteY83" fmla="*/ 265434 h 1161397"/>
              <a:gd name="connsiteX84" fmla="*/ 5613532 w 6884912"/>
              <a:gd name="connsiteY84" fmla="*/ 273379 h 1161397"/>
              <a:gd name="connsiteX85" fmla="*/ 5642173 w 6884912"/>
              <a:gd name="connsiteY85" fmla="*/ 266904 h 1161397"/>
              <a:gd name="connsiteX86" fmla="*/ 5756910 w 6884912"/>
              <a:gd name="connsiteY86" fmla="*/ 239211 h 1161397"/>
              <a:gd name="connsiteX87" fmla="*/ 5846667 w 6884912"/>
              <a:gd name="connsiteY87" fmla="*/ 201786 h 1161397"/>
              <a:gd name="connsiteX88" fmla="*/ 5960732 w 6884912"/>
              <a:gd name="connsiteY88" fmla="*/ 220708 h 1161397"/>
              <a:gd name="connsiteX89" fmla="*/ 6029542 w 6884912"/>
              <a:gd name="connsiteY89" fmla="*/ 210339 h 1161397"/>
              <a:gd name="connsiteX90" fmla="*/ 6141123 w 6884912"/>
              <a:gd name="connsiteY90" fmla="*/ 159923 h 1161397"/>
              <a:gd name="connsiteX91" fmla="*/ 6290640 w 6884912"/>
              <a:gd name="connsiteY91" fmla="*/ 167441 h 1161397"/>
              <a:gd name="connsiteX92" fmla="*/ 6322806 w 6884912"/>
              <a:gd name="connsiteY92" fmla="*/ 213293 h 1161397"/>
              <a:gd name="connsiteX93" fmla="*/ 6380420 w 6884912"/>
              <a:gd name="connsiteY93" fmla="*/ 173195 h 1161397"/>
              <a:gd name="connsiteX94" fmla="*/ 6507891 w 6884912"/>
              <a:gd name="connsiteY94" fmla="*/ 118474 h 1161397"/>
              <a:gd name="connsiteX95" fmla="*/ 6571807 w 6884912"/>
              <a:gd name="connsiteY95" fmla="*/ 98636 h 1161397"/>
              <a:gd name="connsiteX96" fmla="*/ 6671880 w 6884912"/>
              <a:gd name="connsiteY96" fmla="*/ 82931 h 1161397"/>
              <a:gd name="connsiteX97" fmla="*/ 6702266 w 6884912"/>
              <a:gd name="connsiteY97" fmla="*/ 75470 h 1161397"/>
              <a:gd name="connsiteX98" fmla="*/ 6845802 w 6884912"/>
              <a:gd name="connsiteY98" fmla="*/ 24496 h 1161397"/>
              <a:gd name="connsiteX99" fmla="*/ 6884912 w 6884912"/>
              <a:gd name="connsiteY99"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78135 w 6884912"/>
              <a:gd name="connsiteY15" fmla="*/ 698631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207847 w 6884912"/>
              <a:gd name="connsiteY15" fmla="*/ 689087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7166 w 6884912"/>
              <a:gd name="connsiteY14" fmla="*/ 744338 h 1161397"/>
              <a:gd name="connsiteX15" fmla="*/ 1207847 w 6884912"/>
              <a:gd name="connsiteY15" fmla="*/ 689087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6884912" h="1161397">
                <a:moveTo>
                  <a:pt x="6884912" y="0"/>
                </a:moveTo>
                <a:lnTo>
                  <a:pt x="6884912" y="1161397"/>
                </a:lnTo>
                <a:lnTo>
                  <a:pt x="0" y="1161397"/>
                </a:lnTo>
                <a:lnTo>
                  <a:pt x="27135" y="1147460"/>
                </a:lnTo>
                <a:cubicBezTo>
                  <a:pt x="57431" y="1167048"/>
                  <a:pt x="61886" y="1088181"/>
                  <a:pt x="115388" y="1111320"/>
                </a:cubicBezTo>
                <a:cubicBezTo>
                  <a:pt x="146435" y="1096221"/>
                  <a:pt x="156823" y="1079485"/>
                  <a:pt x="213420" y="1056868"/>
                </a:cubicBezTo>
                <a:cubicBezTo>
                  <a:pt x="288217" y="1040787"/>
                  <a:pt x="383333" y="1044881"/>
                  <a:pt x="454970" y="1023343"/>
                </a:cubicBezTo>
                <a:cubicBezTo>
                  <a:pt x="440966" y="999969"/>
                  <a:pt x="571419" y="1006841"/>
                  <a:pt x="548162" y="984908"/>
                </a:cubicBezTo>
                <a:cubicBezTo>
                  <a:pt x="561321" y="956563"/>
                  <a:pt x="637415" y="1010272"/>
                  <a:pt x="651408" y="984938"/>
                </a:cubicBezTo>
                <a:cubicBezTo>
                  <a:pt x="671652" y="980952"/>
                  <a:pt x="698726" y="950833"/>
                  <a:pt x="723108" y="941904"/>
                </a:cubicBezTo>
                <a:cubicBezTo>
                  <a:pt x="760262" y="946949"/>
                  <a:pt x="757827" y="957145"/>
                  <a:pt x="797699" y="931362"/>
                </a:cubicBezTo>
                <a:cubicBezTo>
                  <a:pt x="821097" y="940623"/>
                  <a:pt x="833565" y="929189"/>
                  <a:pt x="843359" y="910894"/>
                </a:cubicBezTo>
                <a:cubicBezTo>
                  <a:pt x="887668" y="902160"/>
                  <a:pt x="919738" y="869376"/>
                  <a:pt x="965215" y="846701"/>
                </a:cubicBezTo>
                <a:cubicBezTo>
                  <a:pt x="1023081" y="848019"/>
                  <a:pt x="1036422" y="800154"/>
                  <a:pt x="1085080" y="776086"/>
                </a:cubicBezTo>
                <a:cubicBezTo>
                  <a:pt x="1140763" y="795544"/>
                  <a:pt x="1116251" y="768649"/>
                  <a:pt x="1137166" y="744338"/>
                </a:cubicBezTo>
                <a:lnTo>
                  <a:pt x="1207847" y="689087"/>
                </a:lnTo>
                <a:cubicBezTo>
                  <a:pt x="1226429" y="687736"/>
                  <a:pt x="1222409" y="707958"/>
                  <a:pt x="1242716" y="698052"/>
                </a:cubicBezTo>
                <a:cubicBezTo>
                  <a:pt x="1250387" y="668345"/>
                  <a:pt x="1318259" y="689091"/>
                  <a:pt x="1299977" y="639196"/>
                </a:cubicBezTo>
                <a:cubicBezTo>
                  <a:pt x="1323072" y="639367"/>
                  <a:pt x="1341279" y="658105"/>
                  <a:pt x="1326190" y="625955"/>
                </a:cubicBezTo>
                <a:cubicBezTo>
                  <a:pt x="1333572" y="625050"/>
                  <a:pt x="1337406" y="621362"/>
                  <a:pt x="1339600" y="616295"/>
                </a:cubicBezTo>
                <a:cubicBezTo>
                  <a:pt x="1339751" y="615537"/>
                  <a:pt x="1339903" y="614780"/>
                  <a:pt x="1340054" y="614022"/>
                </a:cubicBezTo>
                <a:lnTo>
                  <a:pt x="1391606" y="615229"/>
                </a:lnTo>
                <a:lnTo>
                  <a:pt x="1397565" y="611490"/>
                </a:lnTo>
                <a:lnTo>
                  <a:pt x="1432302" y="617267"/>
                </a:lnTo>
                <a:lnTo>
                  <a:pt x="1449644" y="617591"/>
                </a:lnTo>
                <a:lnTo>
                  <a:pt x="1455793" y="623174"/>
                </a:lnTo>
                <a:cubicBezTo>
                  <a:pt x="1461744" y="626151"/>
                  <a:pt x="1469373" y="626493"/>
                  <a:pt x="1480758" y="620863"/>
                </a:cubicBezTo>
                <a:lnTo>
                  <a:pt x="1483154" y="618527"/>
                </a:lnTo>
                <a:lnTo>
                  <a:pt x="1505495" y="624325"/>
                </a:lnTo>
                <a:cubicBezTo>
                  <a:pt x="1512992" y="627532"/>
                  <a:pt x="1520025" y="632078"/>
                  <a:pt x="1526340" y="638496"/>
                </a:cubicBezTo>
                <a:cubicBezTo>
                  <a:pt x="1586113" y="586768"/>
                  <a:pt x="1659006" y="610309"/>
                  <a:pt x="1731986" y="589682"/>
                </a:cubicBezTo>
                <a:cubicBezTo>
                  <a:pt x="1750397" y="523106"/>
                  <a:pt x="1896056" y="573257"/>
                  <a:pt x="1927935" y="628540"/>
                </a:cubicBezTo>
                <a:cubicBezTo>
                  <a:pt x="1912854" y="559823"/>
                  <a:pt x="2112261" y="676347"/>
                  <a:pt x="2039075" y="599964"/>
                </a:cubicBezTo>
                <a:cubicBezTo>
                  <a:pt x="2066036" y="601198"/>
                  <a:pt x="2086366" y="569532"/>
                  <a:pt x="2066980" y="550413"/>
                </a:cubicBezTo>
                <a:cubicBezTo>
                  <a:pt x="2155364" y="582582"/>
                  <a:pt x="2259548" y="514786"/>
                  <a:pt x="2352236" y="519602"/>
                </a:cubicBezTo>
                <a:cubicBezTo>
                  <a:pt x="2388450" y="459394"/>
                  <a:pt x="2373298" y="511682"/>
                  <a:pt x="2420791" y="492826"/>
                </a:cubicBezTo>
                <a:cubicBezTo>
                  <a:pt x="2417962" y="542563"/>
                  <a:pt x="2475071" y="455098"/>
                  <a:pt x="2489932" y="507864"/>
                </a:cubicBezTo>
                <a:cubicBezTo>
                  <a:pt x="2498105" y="502761"/>
                  <a:pt x="2505553" y="496153"/>
                  <a:pt x="2512917" y="489127"/>
                </a:cubicBezTo>
                <a:lnTo>
                  <a:pt x="2516783" y="485473"/>
                </a:lnTo>
                <a:lnTo>
                  <a:pt x="2534360" y="480064"/>
                </a:lnTo>
                <a:lnTo>
                  <a:pt x="2536691" y="467018"/>
                </a:lnTo>
                <a:lnTo>
                  <a:pt x="2561265" y="450623"/>
                </a:lnTo>
                <a:cubicBezTo>
                  <a:pt x="2570872" y="446262"/>
                  <a:pt x="2581686" y="443655"/>
                  <a:pt x="2594349" y="443884"/>
                </a:cubicBezTo>
                <a:cubicBezTo>
                  <a:pt x="2640435" y="464638"/>
                  <a:pt x="2696955" y="396361"/>
                  <a:pt x="2754324" y="424766"/>
                </a:cubicBezTo>
                <a:cubicBezTo>
                  <a:pt x="2775130" y="430896"/>
                  <a:pt x="2837731" y="423458"/>
                  <a:pt x="2848470" y="405966"/>
                </a:cubicBezTo>
                <a:cubicBezTo>
                  <a:pt x="2861295" y="401100"/>
                  <a:pt x="2876936" y="405309"/>
                  <a:pt x="2881772" y="387260"/>
                </a:cubicBezTo>
                <a:cubicBezTo>
                  <a:pt x="2890299" y="365261"/>
                  <a:pt x="2938134" y="392997"/>
                  <a:pt x="2929932" y="368912"/>
                </a:cubicBezTo>
                <a:cubicBezTo>
                  <a:pt x="2963844" y="387799"/>
                  <a:pt x="2986550" y="341223"/>
                  <a:pt x="3013020" y="327578"/>
                </a:cubicBezTo>
                <a:cubicBezTo>
                  <a:pt x="3061730" y="317407"/>
                  <a:pt x="3186369" y="312875"/>
                  <a:pt x="3222191" y="307887"/>
                </a:cubicBezTo>
                <a:cubicBezTo>
                  <a:pt x="3223593" y="304249"/>
                  <a:pt x="3179978" y="296995"/>
                  <a:pt x="3227953" y="297650"/>
                </a:cubicBezTo>
                <a:cubicBezTo>
                  <a:pt x="3275928" y="298306"/>
                  <a:pt x="3443572" y="313020"/>
                  <a:pt x="3510042" y="311820"/>
                </a:cubicBezTo>
                <a:cubicBezTo>
                  <a:pt x="3585274" y="306641"/>
                  <a:pt x="3525753" y="258887"/>
                  <a:pt x="3626773" y="290452"/>
                </a:cubicBezTo>
                <a:cubicBezTo>
                  <a:pt x="3633124" y="269835"/>
                  <a:pt x="3644693" y="267134"/>
                  <a:pt x="3666217" y="273255"/>
                </a:cubicBezTo>
                <a:cubicBezTo>
                  <a:pt x="3702502" y="269310"/>
                  <a:pt x="3690563" y="221720"/>
                  <a:pt x="3732427" y="245039"/>
                </a:cubicBezTo>
                <a:cubicBezTo>
                  <a:pt x="3720985" y="220241"/>
                  <a:pt x="3798776" y="224539"/>
                  <a:pt x="3777022" y="200276"/>
                </a:cubicBezTo>
                <a:cubicBezTo>
                  <a:pt x="3781759" y="193499"/>
                  <a:pt x="3786499" y="190723"/>
                  <a:pt x="3791246" y="189996"/>
                </a:cubicBezTo>
                <a:cubicBezTo>
                  <a:pt x="3800740" y="188542"/>
                  <a:pt x="3810265" y="195284"/>
                  <a:pt x="3819864" y="194605"/>
                </a:cubicBezTo>
                <a:lnTo>
                  <a:pt x="3830398" y="188383"/>
                </a:lnTo>
                <a:lnTo>
                  <a:pt x="3834360" y="188992"/>
                </a:lnTo>
                <a:lnTo>
                  <a:pt x="3843715" y="188752"/>
                </a:lnTo>
                <a:lnTo>
                  <a:pt x="3842609" y="197386"/>
                </a:lnTo>
                <a:cubicBezTo>
                  <a:pt x="3840673" y="205638"/>
                  <a:pt x="3839248" y="214671"/>
                  <a:pt x="3853961" y="213380"/>
                </a:cubicBezTo>
                <a:cubicBezTo>
                  <a:pt x="3884396" y="206569"/>
                  <a:pt x="3895082" y="241941"/>
                  <a:pt x="3907640" y="207568"/>
                </a:cubicBezTo>
                <a:lnTo>
                  <a:pt x="3910449" y="197808"/>
                </a:lnTo>
                <a:lnTo>
                  <a:pt x="3917197" y="196121"/>
                </a:lnTo>
                <a:cubicBezTo>
                  <a:pt x="3920833" y="196372"/>
                  <a:pt x="3922919" y="198717"/>
                  <a:pt x="3922400" y="205056"/>
                </a:cubicBezTo>
                <a:cubicBezTo>
                  <a:pt x="3950680" y="178467"/>
                  <a:pt x="3984062" y="218098"/>
                  <a:pt x="4013061" y="224874"/>
                </a:cubicBezTo>
                <a:cubicBezTo>
                  <a:pt x="4062781" y="222856"/>
                  <a:pt x="4184760" y="196847"/>
                  <a:pt x="4220717" y="192946"/>
                </a:cubicBezTo>
                <a:cubicBezTo>
                  <a:pt x="4222964" y="196132"/>
                  <a:pt x="4225687" y="199002"/>
                  <a:pt x="4228802" y="201468"/>
                </a:cubicBezTo>
                <a:cubicBezTo>
                  <a:pt x="4246898" y="215792"/>
                  <a:pt x="4274013" y="213632"/>
                  <a:pt x="4289361" y="196642"/>
                </a:cubicBezTo>
                <a:cubicBezTo>
                  <a:pt x="4363212" y="140627"/>
                  <a:pt x="4433598" y="135488"/>
                  <a:pt x="4498913" y="118915"/>
                </a:cubicBezTo>
                <a:cubicBezTo>
                  <a:pt x="4573135" y="105586"/>
                  <a:pt x="4527062" y="166416"/>
                  <a:pt x="4617330" y="111163"/>
                </a:cubicBezTo>
                <a:cubicBezTo>
                  <a:pt x="4628518" y="129608"/>
                  <a:pt x="4640397" y="129405"/>
                  <a:pt x="4659778" y="118219"/>
                </a:cubicBezTo>
                <a:cubicBezTo>
                  <a:pt x="4695929" y="113193"/>
                  <a:pt x="4695958" y="162259"/>
                  <a:pt x="4730870" y="129432"/>
                </a:cubicBezTo>
                <a:cubicBezTo>
                  <a:pt x="4761586" y="136690"/>
                  <a:pt x="4823142" y="161592"/>
                  <a:pt x="4844073" y="161768"/>
                </a:cubicBezTo>
                <a:cubicBezTo>
                  <a:pt x="4870797" y="164132"/>
                  <a:pt x="4827288" y="135164"/>
                  <a:pt x="4856454" y="130488"/>
                </a:cubicBezTo>
                <a:cubicBezTo>
                  <a:pt x="4892086" y="129553"/>
                  <a:pt x="4889263" y="81477"/>
                  <a:pt x="4920038" y="140418"/>
                </a:cubicBezTo>
                <a:cubicBezTo>
                  <a:pt x="4956358" y="122308"/>
                  <a:pt x="4965108" y="149263"/>
                  <a:pt x="5016639" y="158905"/>
                </a:cubicBezTo>
                <a:cubicBezTo>
                  <a:pt x="5037063" y="141828"/>
                  <a:pt x="5054534" y="147986"/>
                  <a:pt x="5072009" y="161502"/>
                </a:cubicBezTo>
                <a:cubicBezTo>
                  <a:pt x="5121260" y="153653"/>
                  <a:pt x="5167555" y="172635"/>
                  <a:pt x="5223626" y="177356"/>
                </a:cubicBezTo>
                <a:cubicBezTo>
                  <a:pt x="5282824" y="155243"/>
                  <a:pt x="5315859" y="195041"/>
                  <a:pt x="5375773" y="199913"/>
                </a:cubicBezTo>
                <a:cubicBezTo>
                  <a:pt x="5432511" y="156218"/>
                  <a:pt x="5417550" y="256036"/>
                  <a:pt x="5467502" y="250963"/>
                </a:cubicBezTo>
                <a:cubicBezTo>
                  <a:pt x="5547124" y="209975"/>
                  <a:pt x="5467171" y="283839"/>
                  <a:pt x="5592395" y="265434"/>
                </a:cubicBezTo>
                <a:cubicBezTo>
                  <a:pt x="5599201" y="258867"/>
                  <a:pt x="5614752" y="264706"/>
                  <a:pt x="5613532" y="273379"/>
                </a:cubicBezTo>
                <a:cubicBezTo>
                  <a:pt x="5621390" y="270408"/>
                  <a:pt x="5639720" y="253173"/>
                  <a:pt x="5642173" y="266904"/>
                </a:cubicBezTo>
                <a:cubicBezTo>
                  <a:pt x="5682296" y="267049"/>
                  <a:pt x="5721812" y="257513"/>
                  <a:pt x="5756910" y="239211"/>
                </a:cubicBezTo>
                <a:cubicBezTo>
                  <a:pt x="5834998" y="260050"/>
                  <a:pt x="5790596" y="197229"/>
                  <a:pt x="5846667" y="201786"/>
                </a:cubicBezTo>
                <a:cubicBezTo>
                  <a:pt x="5892444" y="227312"/>
                  <a:pt x="5908324" y="204527"/>
                  <a:pt x="5960732" y="220708"/>
                </a:cubicBezTo>
                <a:cubicBezTo>
                  <a:pt x="5977124" y="175349"/>
                  <a:pt x="6009640" y="223654"/>
                  <a:pt x="6029542" y="210339"/>
                </a:cubicBezTo>
                <a:cubicBezTo>
                  <a:pt x="6063108" y="261420"/>
                  <a:pt x="6107411" y="160034"/>
                  <a:pt x="6141123" y="159923"/>
                </a:cubicBezTo>
                <a:cubicBezTo>
                  <a:pt x="6198068" y="167749"/>
                  <a:pt x="6260628" y="219715"/>
                  <a:pt x="6290640" y="167441"/>
                </a:cubicBezTo>
                <a:cubicBezTo>
                  <a:pt x="6295193" y="188689"/>
                  <a:pt x="6290494" y="217816"/>
                  <a:pt x="6322806" y="213293"/>
                </a:cubicBezTo>
                <a:cubicBezTo>
                  <a:pt x="6337769" y="214252"/>
                  <a:pt x="6349573" y="188998"/>
                  <a:pt x="6380420" y="173195"/>
                </a:cubicBezTo>
                <a:cubicBezTo>
                  <a:pt x="6420580" y="151473"/>
                  <a:pt x="6513519" y="179296"/>
                  <a:pt x="6507891" y="118474"/>
                </a:cubicBezTo>
                <a:cubicBezTo>
                  <a:pt x="6519398" y="82452"/>
                  <a:pt x="6571830" y="137398"/>
                  <a:pt x="6571807" y="98636"/>
                </a:cubicBezTo>
                <a:cubicBezTo>
                  <a:pt x="6594702" y="123421"/>
                  <a:pt x="6634676" y="82071"/>
                  <a:pt x="6671880" y="82931"/>
                </a:cubicBezTo>
                <a:cubicBezTo>
                  <a:pt x="6678855" y="65407"/>
                  <a:pt x="6687415" y="66196"/>
                  <a:pt x="6702266" y="75470"/>
                </a:cubicBezTo>
                <a:cubicBezTo>
                  <a:pt x="6747004" y="78450"/>
                  <a:pt x="6798307" y="53072"/>
                  <a:pt x="6845802" y="24496"/>
                </a:cubicBezTo>
                <a:lnTo>
                  <a:pt x="6884912"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239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434F3-AB06-8482-FC08-39A8F9D8EA8D}"/>
              </a:ext>
            </a:extLst>
          </p:cNvPr>
          <p:cNvSpPr>
            <a:spLocks noGrp="1"/>
          </p:cNvSpPr>
          <p:nvPr>
            <p:ph type="title"/>
          </p:nvPr>
        </p:nvSpPr>
        <p:spPr/>
        <p:txBody>
          <a:bodyPr>
            <a:normAutofit fontScale="90000"/>
          </a:bodyPr>
          <a:lstStyle/>
          <a:p>
            <a:r>
              <a:rPr lang="en-GB" dirty="0"/>
              <a:t>Spelman College Mission Statement</a:t>
            </a:r>
            <a:br>
              <a:rPr lang="en-GB" dirty="0"/>
            </a:br>
            <a:endParaRPr lang="en-CN" dirty="0"/>
          </a:p>
        </p:txBody>
      </p:sp>
      <p:sp>
        <p:nvSpPr>
          <p:cNvPr id="3" name="Content Placeholder 2">
            <a:extLst>
              <a:ext uri="{FF2B5EF4-FFF2-40B4-BE49-F238E27FC236}">
                <a16:creationId xmlns:a16="http://schemas.microsoft.com/office/drawing/2014/main" id="{65CA3910-98AC-FC2D-56F0-B375D7C9BB4A}"/>
              </a:ext>
            </a:extLst>
          </p:cNvPr>
          <p:cNvSpPr>
            <a:spLocks noGrp="1"/>
          </p:cNvSpPr>
          <p:nvPr>
            <p:ph idx="1"/>
          </p:nvPr>
        </p:nvSpPr>
        <p:spPr/>
        <p:txBody>
          <a:bodyPr/>
          <a:lstStyle/>
          <a:p>
            <a:pPr algn="just"/>
            <a:r>
              <a:rPr lang="en-GB" dirty="0"/>
              <a:t>“Spelman College, a historically Black college and a global leader in the education of women of African descent, is dedicated to academic excellence in the liberal arts and sciences and the intellectual, creative, ethical, and leadership development of its students. Through diverse learning modalities, Spelman empowers the whole person to engage the many cultures of the world and inspires a commitment to positive social change.”</a:t>
            </a:r>
          </a:p>
          <a:p>
            <a:r>
              <a:rPr lang="en-GB" dirty="0"/>
              <a:t>Source</a:t>
            </a:r>
            <a:r>
              <a:rPr lang="en-US" dirty="0"/>
              <a:t>: About us, </a:t>
            </a:r>
            <a:r>
              <a:rPr lang="en-US" dirty="0" err="1"/>
              <a:t>spelman.edu</a:t>
            </a:r>
            <a:r>
              <a:rPr lang="en-US" dirty="0"/>
              <a:t>/about-us.</a:t>
            </a:r>
            <a:br>
              <a:rPr lang="en-GB" dirty="0"/>
            </a:br>
            <a:endParaRPr lang="en-CN" dirty="0"/>
          </a:p>
        </p:txBody>
      </p:sp>
    </p:spTree>
    <p:extLst>
      <p:ext uri="{BB962C8B-B14F-4D97-AF65-F5344CB8AC3E}">
        <p14:creationId xmlns:p14="http://schemas.microsoft.com/office/powerpoint/2010/main" val="3595727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5D13CC36-B950-4F02-9BAF-9A7EB26739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1BDED99-B35B-4FEE-A274-8E8DB6FEEE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024730"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3779FD-19C3-A5E8-76E5-7BEF43BD2C41}"/>
              </a:ext>
            </a:extLst>
          </p:cNvPr>
          <p:cNvSpPr>
            <a:spLocks noGrp="1"/>
          </p:cNvSpPr>
          <p:nvPr>
            <p:ph type="title"/>
          </p:nvPr>
        </p:nvSpPr>
        <p:spPr>
          <a:xfrm>
            <a:off x="1050879" y="609601"/>
            <a:ext cx="6967181" cy="1216024"/>
          </a:xfrm>
        </p:spPr>
        <p:txBody>
          <a:bodyPr>
            <a:normAutofit/>
          </a:bodyPr>
          <a:lstStyle/>
          <a:p>
            <a:r>
              <a:rPr lang="en-GB"/>
              <a:t>Spelman College Today</a:t>
            </a:r>
            <a:endParaRPr lang="en-CN" dirty="0"/>
          </a:p>
        </p:txBody>
      </p:sp>
      <p:sp>
        <p:nvSpPr>
          <p:cNvPr id="3" name="Content Placeholder 2">
            <a:extLst>
              <a:ext uri="{FF2B5EF4-FFF2-40B4-BE49-F238E27FC236}">
                <a16:creationId xmlns:a16="http://schemas.microsoft.com/office/drawing/2014/main" id="{38A3641B-6A87-BF12-C9EB-277C299A81BE}"/>
              </a:ext>
            </a:extLst>
          </p:cNvPr>
          <p:cNvSpPr>
            <a:spLocks noGrp="1"/>
          </p:cNvSpPr>
          <p:nvPr>
            <p:ph idx="1"/>
          </p:nvPr>
        </p:nvSpPr>
        <p:spPr>
          <a:xfrm>
            <a:off x="1050879" y="2147356"/>
            <a:ext cx="6967181" cy="4107021"/>
          </a:xfrm>
        </p:spPr>
        <p:txBody>
          <a:bodyPr>
            <a:normAutofit/>
          </a:bodyPr>
          <a:lstStyle/>
          <a:p>
            <a:pPr>
              <a:lnSpc>
                <a:spcPct val="90000"/>
              </a:lnSpc>
            </a:pPr>
            <a:r>
              <a:rPr lang="en-GB" sz="1700"/>
              <a:t>more than 2,100 students from 43 states and 10 foreign countries</a:t>
            </a:r>
          </a:p>
          <a:p>
            <a:pPr>
              <a:lnSpc>
                <a:spcPct val="90000"/>
              </a:lnSpc>
            </a:pPr>
            <a:r>
              <a:rPr lang="en-GB" sz="1700"/>
              <a:t>76 percent graduation rate (average over six years), one of the best in the nation</a:t>
            </a:r>
          </a:p>
          <a:p>
            <a:pPr>
              <a:lnSpc>
                <a:spcPct val="90000"/>
              </a:lnSpc>
            </a:pPr>
            <a:r>
              <a:rPr lang="en-GB" sz="1700"/>
              <a:t>empower women to engage the many cultures of the world and inspire a commitment to positive social change through service</a:t>
            </a:r>
          </a:p>
          <a:p>
            <a:pPr>
              <a:lnSpc>
                <a:spcPct val="90000"/>
              </a:lnSpc>
            </a:pPr>
            <a:r>
              <a:rPr lang="en-GB" sz="1700"/>
              <a:t>“We are dedicated to academic excellence in the liberal arts and sciences and the intellectual, creative, ethical and leadership development of our students.”</a:t>
            </a:r>
          </a:p>
          <a:p>
            <a:pPr>
              <a:lnSpc>
                <a:spcPct val="90000"/>
              </a:lnSpc>
            </a:pPr>
            <a:endParaRPr lang="en-GB" sz="1700"/>
          </a:p>
          <a:p>
            <a:pPr>
              <a:lnSpc>
                <a:spcPct val="90000"/>
              </a:lnSpc>
            </a:pPr>
            <a:endParaRPr lang="en-GB" sz="1700"/>
          </a:p>
          <a:p>
            <a:pPr>
              <a:lnSpc>
                <a:spcPct val="90000"/>
              </a:lnSpc>
            </a:pPr>
            <a:endParaRPr lang="en-GB" sz="1700"/>
          </a:p>
          <a:p>
            <a:pPr>
              <a:lnSpc>
                <a:spcPct val="90000"/>
              </a:lnSpc>
            </a:pPr>
            <a:r>
              <a:rPr lang="en-GB" sz="1700"/>
              <a:t>Source</a:t>
            </a:r>
            <a:r>
              <a:rPr lang="en-US" sz="1700"/>
              <a:t>: About us, </a:t>
            </a:r>
            <a:r>
              <a:rPr lang="en-US" sz="1700" err="1"/>
              <a:t>spelman.edu</a:t>
            </a:r>
            <a:r>
              <a:rPr lang="en-US" sz="1700"/>
              <a:t>/about-us.</a:t>
            </a:r>
            <a:endParaRPr lang="en-CN" sz="1700"/>
          </a:p>
        </p:txBody>
      </p:sp>
      <p:pic>
        <p:nvPicPr>
          <p:cNvPr id="4" name="Picture 3">
            <a:extLst>
              <a:ext uri="{FF2B5EF4-FFF2-40B4-BE49-F238E27FC236}">
                <a16:creationId xmlns:a16="http://schemas.microsoft.com/office/drawing/2014/main" id="{7DBC1385-5F99-D061-9D87-F91AE80CF0A6}"/>
              </a:ext>
            </a:extLst>
          </p:cNvPr>
          <p:cNvPicPr>
            <a:picLocks noChangeAspect="1"/>
          </p:cNvPicPr>
          <p:nvPr/>
        </p:nvPicPr>
        <p:blipFill rotWithShape="1">
          <a:blip r:embed="rId2"/>
          <a:srcRect l="15287" r="2690" b="1"/>
          <a:stretch/>
        </p:blipFill>
        <p:spPr>
          <a:xfrm>
            <a:off x="7968222" y="2"/>
            <a:ext cx="4223778" cy="6865951"/>
          </a:xfrm>
          <a:custGeom>
            <a:avLst/>
            <a:gdLst/>
            <a:ahLst/>
            <a:cxnLst/>
            <a:rect l="l" t="t" r="r" b="b"/>
            <a:pathLst>
              <a:path w="4223778" h="6865951">
                <a:moveTo>
                  <a:pt x="478794" y="0"/>
                </a:moveTo>
                <a:lnTo>
                  <a:pt x="4223778" y="0"/>
                </a:lnTo>
                <a:lnTo>
                  <a:pt x="4223778" y="6865951"/>
                </a:lnTo>
                <a:lnTo>
                  <a:pt x="52221" y="6865951"/>
                </a:lnTo>
                <a:lnTo>
                  <a:pt x="49989" y="6844695"/>
                </a:lnTo>
                <a:cubicBezTo>
                  <a:pt x="46440" y="6810509"/>
                  <a:pt x="42891" y="6776323"/>
                  <a:pt x="41304" y="6765443"/>
                </a:cubicBezTo>
                <a:cubicBezTo>
                  <a:pt x="35681" y="6732842"/>
                  <a:pt x="13533" y="6716945"/>
                  <a:pt x="11182" y="6694817"/>
                </a:cubicBezTo>
                <a:cubicBezTo>
                  <a:pt x="16764" y="6697663"/>
                  <a:pt x="14835" y="6635151"/>
                  <a:pt x="10913" y="6627127"/>
                </a:cubicBezTo>
                <a:cubicBezTo>
                  <a:pt x="19564" y="6579282"/>
                  <a:pt x="-12861" y="6585665"/>
                  <a:pt x="5999" y="6527525"/>
                </a:cubicBezTo>
                <a:cubicBezTo>
                  <a:pt x="12287" y="6468687"/>
                  <a:pt x="19003" y="6409739"/>
                  <a:pt x="7685" y="6346547"/>
                </a:cubicBezTo>
                <a:cubicBezTo>
                  <a:pt x="31149" y="6240430"/>
                  <a:pt x="5895" y="6134229"/>
                  <a:pt x="12535" y="6084924"/>
                </a:cubicBezTo>
                <a:cubicBezTo>
                  <a:pt x="14696" y="6024961"/>
                  <a:pt x="53867" y="6020785"/>
                  <a:pt x="45320" y="5989742"/>
                </a:cubicBezTo>
                <a:cubicBezTo>
                  <a:pt x="41264" y="5940899"/>
                  <a:pt x="43258" y="5932095"/>
                  <a:pt x="40418" y="5889597"/>
                </a:cubicBezTo>
                <a:cubicBezTo>
                  <a:pt x="20860" y="5848611"/>
                  <a:pt x="51187" y="5792775"/>
                  <a:pt x="49796" y="5755774"/>
                </a:cubicBezTo>
                <a:cubicBezTo>
                  <a:pt x="43522" y="5734342"/>
                  <a:pt x="37368" y="5692606"/>
                  <a:pt x="49956" y="5684909"/>
                </a:cubicBezTo>
                <a:cubicBezTo>
                  <a:pt x="52825" y="5660429"/>
                  <a:pt x="62553" y="5623499"/>
                  <a:pt x="67011" y="5608897"/>
                </a:cubicBezTo>
                <a:lnTo>
                  <a:pt x="76701" y="5597290"/>
                </a:lnTo>
                <a:cubicBezTo>
                  <a:pt x="87717" y="5587442"/>
                  <a:pt x="82431" y="5550877"/>
                  <a:pt x="89120" y="5529641"/>
                </a:cubicBezTo>
                <a:cubicBezTo>
                  <a:pt x="69291" y="5496375"/>
                  <a:pt x="118554" y="5526326"/>
                  <a:pt x="94330" y="5470852"/>
                </a:cubicBezTo>
                <a:cubicBezTo>
                  <a:pt x="95483" y="5449506"/>
                  <a:pt x="114690" y="5429653"/>
                  <a:pt x="116139" y="5390946"/>
                </a:cubicBezTo>
                <a:cubicBezTo>
                  <a:pt x="127589" y="5337323"/>
                  <a:pt x="132794" y="5338384"/>
                  <a:pt x="135560" y="5284344"/>
                </a:cubicBezTo>
                <a:cubicBezTo>
                  <a:pt x="143629" y="5226223"/>
                  <a:pt x="148113" y="5192743"/>
                  <a:pt x="158141" y="5143920"/>
                </a:cubicBezTo>
                <a:cubicBezTo>
                  <a:pt x="170128" y="5118849"/>
                  <a:pt x="159838" y="5102006"/>
                  <a:pt x="174950" y="5088188"/>
                </a:cubicBezTo>
                <a:cubicBezTo>
                  <a:pt x="197620" y="5107654"/>
                  <a:pt x="181875" y="4983257"/>
                  <a:pt x="203603" y="5010764"/>
                </a:cubicBezTo>
                <a:lnTo>
                  <a:pt x="258582" y="4919969"/>
                </a:lnTo>
                <a:cubicBezTo>
                  <a:pt x="238838" y="4883087"/>
                  <a:pt x="271098" y="4853332"/>
                  <a:pt x="287910" y="4849612"/>
                </a:cubicBezTo>
                <a:cubicBezTo>
                  <a:pt x="294156" y="4811643"/>
                  <a:pt x="286101" y="4834074"/>
                  <a:pt x="305439" y="4799017"/>
                </a:cubicBezTo>
                <a:cubicBezTo>
                  <a:pt x="322572" y="4758926"/>
                  <a:pt x="352642" y="4705848"/>
                  <a:pt x="373456" y="4667754"/>
                </a:cubicBezTo>
                <a:cubicBezTo>
                  <a:pt x="384080" y="4649919"/>
                  <a:pt x="401158" y="4670663"/>
                  <a:pt x="407944" y="4574050"/>
                </a:cubicBezTo>
                <a:cubicBezTo>
                  <a:pt x="408098" y="4548109"/>
                  <a:pt x="427782" y="4503327"/>
                  <a:pt x="425133" y="4462469"/>
                </a:cubicBezTo>
                <a:lnTo>
                  <a:pt x="433890" y="4364681"/>
                </a:lnTo>
                <a:cubicBezTo>
                  <a:pt x="430018" y="4339230"/>
                  <a:pt x="435361" y="4287915"/>
                  <a:pt x="440691" y="4222147"/>
                </a:cubicBezTo>
                <a:cubicBezTo>
                  <a:pt x="451463" y="4164562"/>
                  <a:pt x="497377" y="4067298"/>
                  <a:pt x="503057" y="3977136"/>
                </a:cubicBezTo>
                <a:cubicBezTo>
                  <a:pt x="519229" y="3939837"/>
                  <a:pt x="472839" y="3875689"/>
                  <a:pt x="507582" y="3776020"/>
                </a:cubicBezTo>
                <a:cubicBezTo>
                  <a:pt x="497716" y="3757477"/>
                  <a:pt x="518006" y="3707185"/>
                  <a:pt x="521577" y="3692206"/>
                </a:cubicBezTo>
                <a:cubicBezTo>
                  <a:pt x="525148" y="3677227"/>
                  <a:pt x="526352" y="3687655"/>
                  <a:pt x="529009" y="3686147"/>
                </a:cubicBezTo>
                <a:cubicBezTo>
                  <a:pt x="531848" y="3650325"/>
                  <a:pt x="545504" y="3563351"/>
                  <a:pt x="551870" y="3514534"/>
                </a:cubicBezTo>
                <a:cubicBezTo>
                  <a:pt x="561331" y="3487751"/>
                  <a:pt x="581973" y="3426419"/>
                  <a:pt x="567205" y="3393248"/>
                </a:cubicBezTo>
                <a:cubicBezTo>
                  <a:pt x="585208" y="3400657"/>
                  <a:pt x="563566" y="3353906"/>
                  <a:pt x="579630" y="3344723"/>
                </a:cubicBezTo>
                <a:cubicBezTo>
                  <a:pt x="592861" y="3339338"/>
                  <a:pt x="589379" y="3323900"/>
                  <a:pt x="592672" y="3310978"/>
                </a:cubicBezTo>
                <a:cubicBezTo>
                  <a:pt x="605351" y="3299735"/>
                  <a:pt x="594296" y="3237176"/>
                  <a:pt x="589270" y="3216655"/>
                </a:cubicBezTo>
                <a:cubicBezTo>
                  <a:pt x="566909" y="3160431"/>
                  <a:pt x="626099" y="3142203"/>
                  <a:pt x="609663" y="3096973"/>
                </a:cubicBezTo>
                <a:cubicBezTo>
                  <a:pt x="609191" y="3084373"/>
                  <a:pt x="615889" y="3033331"/>
                  <a:pt x="618886" y="3023628"/>
                </a:cubicBezTo>
                <a:lnTo>
                  <a:pt x="630425" y="2998646"/>
                </a:lnTo>
                <a:lnTo>
                  <a:pt x="640017" y="2995914"/>
                </a:lnTo>
                <a:lnTo>
                  <a:pt x="643600" y="2978244"/>
                </a:lnTo>
                <a:lnTo>
                  <a:pt x="659520" y="2950805"/>
                </a:lnTo>
                <a:cubicBezTo>
                  <a:pt x="620152" y="2937671"/>
                  <a:pt x="687598" y="2860550"/>
                  <a:pt x="650890" y="2864933"/>
                </a:cubicBezTo>
                <a:cubicBezTo>
                  <a:pt x="663707" y="2817056"/>
                  <a:pt x="662078" y="2779813"/>
                  <a:pt x="640210" y="2741864"/>
                </a:cubicBezTo>
                <a:cubicBezTo>
                  <a:pt x="634452" y="2649732"/>
                  <a:pt x="665268" y="2597914"/>
                  <a:pt x="639387" y="2510931"/>
                </a:cubicBezTo>
                <a:cubicBezTo>
                  <a:pt x="645574" y="2407642"/>
                  <a:pt x="671719" y="2317589"/>
                  <a:pt x="680438" y="2227415"/>
                </a:cubicBezTo>
                <a:cubicBezTo>
                  <a:pt x="664175" y="2189847"/>
                  <a:pt x="704423" y="2141655"/>
                  <a:pt x="688135" y="2054289"/>
                </a:cubicBezTo>
                <a:cubicBezTo>
                  <a:pt x="683239" y="2048201"/>
                  <a:pt x="684029" y="1979567"/>
                  <a:pt x="681480" y="1972202"/>
                </a:cubicBezTo>
                <a:lnTo>
                  <a:pt x="686247" y="1917474"/>
                </a:lnTo>
                <a:lnTo>
                  <a:pt x="679783" y="1862721"/>
                </a:lnTo>
                <a:cubicBezTo>
                  <a:pt x="683677" y="1851209"/>
                  <a:pt x="688980" y="1824057"/>
                  <a:pt x="686639" y="1818227"/>
                </a:cubicBezTo>
                <a:lnTo>
                  <a:pt x="658235" y="1742488"/>
                </a:lnTo>
                <a:cubicBezTo>
                  <a:pt x="645662" y="1715201"/>
                  <a:pt x="661423" y="1719638"/>
                  <a:pt x="636990" y="1638389"/>
                </a:cubicBezTo>
                <a:cubicBezTo>
                  <a:pt x="626351" y="1601441"/>
                  <a:pt x="629414" y="1617134"/>
                  <a:pt x="602059" y="1570807"/>
                </a:cubicBezTo>
                <a:lnTo>
                  <a:pt x="570903" y="1513173"/>
                </a:lnTo>
                <a:cubicBezTo>
                  <a:pt x="570781" y="1503175"/>
                  <a:pt x="550561" y="1468055"/>
                  <a:pt x="550438" y="1458058"/>
                </a:cubicBezTo>
                <a:cubicBezTo>
                  <a:pt x="556848" y="1428101"/>
                  <a:pt x="546263" y="1422712"/>
                  <a:pt x="531416" y="1385478"/>
                </a:cubicBezTo>
                <a:cubicBezTo>
                  <a:pt x="527790" y="1370753"/>
                  <a:pt x="490725" y="1304050"/>
                  <a:pt x="501981" y="1265452"/>
                </a:cubicBezTo>
                <a:cubicBezTo>
                  <a:pt x="501825" y="1234781"/>
                  <a:pt x="490462" y="1187660"/>
                  <a:pt x="487370" y="1141743"/>
                </a:cubicBezTo>
                <a:cubicBezTo>
                  <a:pt x="484278" y="1095826"/>
                  <a:pt x="483852" y="1028118"/>
                  <a:pt x="483427" y="989948"/>
                </a:cubicBezTo>
                <a:cubicBezTo>
                  <a:pt x="483001" y="951779"/>
                  <a:pt x="494678" y="945984"/>
                  <a:pt x="484820" y="912725"/>
                </a:cubicBezTo>
                <a:cubicBezTo>
                  <a:pt x="467566" y="854951"/>
                  <a:pt x="510777" y="860797"/>
                  <a:pt x="475093" y="812798"/>
                </a:cubicBezTo>
                <a:cubicBezTo>
                  <a:pt x="461960" y="787034"/>
                  <a:pt x="498505" y="551948"/>
                  <a:pt x="461972" y="450605"/>
                </a:cubicBezTo>
                <a:cubicBezTo>
                  <a:pt x="470167" y="357604"/>
                  <a:pt x="458694" y="431306"/>
                  <a:pt x="465015" y="372906"/>
                </a:cubicBezTo>
                <a:cubicBezTo>
                  <a:pt x="503427" y="364177"/>
                  <a:pt x="489736" y="290341"/>
                  <a:pt x="490377" y="246134"/>
                </a:cubicBezTo>
                <a:cubicBezTo>
                  <a:pt x="491019" y="201927"/>
                  <a:pt x="449725" y="138160"/>
                  <a:pt x="468864" y="107666"/>
                </a:cubicBezTo>
                <a:cubicBezTo>
                  <a:pt x="468282" y="89794"/>
                  <a:pt x="477749" y="76947"/>
                  <a:pt x="477167" y="59075"/>
                </a:cubicBezTo>
                <a:lnTo>
                  <a:pt x="472992" y="14560"/>
                </a:lnTo>
                <a:close/>
              </a:path>
            </a:pathLst>
          </a:custGeom>
        </p:spPr>
      </p:pic>
    </p:spTree>
    <p:extLst>
      <p:ext uri="{BB962C8B-B14F-4D97-AF65-F5344CB8AC3E}">
        <p14:creationId xmlns:p14="http://schemas.microsoft.com/office/powerpoint/2010/main" val="4239128152"/>
      </p:ext>
    </p:extLst>
  </p:cSld>
  <p:clrMapOvr>
    <a:masterClrMapping/>
  </p:clrMapOvr>
</p:sld>
</file>

<file path=ppt/theme/theme1.xml><?xml version="1.0" encoding="utf-8"?>
<a:theme xmlns:a="http://schemas.openxmlformats.org/drawingml/2006/main" name="ArchiveVTI">
  <a:themeElements>
    <a:clrScheme name="Archive">
      <a:dk1>
        <a:sysClr val="windowText" lastClr="000000"/>
      </a:dk1>
      <a:lt1>
        <a:sysClr val="window" lastClr="FFFFFF"/>
      </a:lt1>
      <a:dk2>
        <a:srgbClr val="353B3D"/>
      </a:dk2>
      <a:lt2>
        <a:srgbClr val="EEECEA"/>
      </a:lt2>
      <a:accent1>
        <a:srgbClr val="A65E5E"/>
      </a:accent1>
      <a:accent2>
        <a:srgbClr val="9D6053"/>
      </a:accent2>
      <a:accent3>
        <a:srgbClr val="968274"/>
      </a:accent3>
      <a:accent4>
        <a:srgbClr val="878079"/>
      </a:accent4>
      <a:accent5>
        <a:srgbClr val="6C737A"/>
      </a:accent5>
      <a:accent6>
        <a:srgbClr val="697777"/>
      </a:accent6>
      <a:hlink>
        <a:srgbClr val="A25872"/>
      </a:hlink>
      <a:folHlink>
        <a:srgbClr val="667A7E"/>
      </a:folHlink>
    </a:clrScheme>
    <a:fontScheme name="Custom 170">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iveVTI" id="{514BDC9F-20AC-40CA-9FE7-B30987BCD2D4}" vid="{D8FA1533-D953-46ED-B2C7-B32AF1BED7A8}"/>
    </a:ext>
  </a:extLst>
</a:theme>
</file>

<file path=docProps/app.xml><?xml version="1.0" encoding="utf-8"?>
<Properties xmlns="http://schemas.openxmlformats.org/officeDocument/2006/extended-properties" xmlns:vt="http://schemas.openxmlformats.org/officeDocument/2006/docPropsVTypes">
  <TotalTime>26</TotalTime>
  <Words>240</Words>
  <Application>Microsoft Macintosh PowerPoint</Application>
  <PresentationFormat>Widescreen</PresentationFormat>
  <Paragraphs>21</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Bembo</vt:lpstr>
      <vt:lpstr>ArchiveVTI</vt:lpstr>
      <vt:lpstr>Spelman College</vt:lpstr>
      <vt:lpstr>History</vt:lpstr>
      <vt:lpstr>Spelman College Mission Statement </vt:lpstr>
      <vt:lpstr>Spelman College Today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Spelman College</dc:title>
  <dc:creator>XIANGTAI ZENG</dc:creator>
  <cp:lastModifiedBy>XIANGTAI ZENG</cp:lastModifiedBy>
  <cp:revision>2</cp:revision>
  <dcterms:created xsi:type="dcterms:W3CDTF">2024-02-19T08:46:56Z</dcterms:created>
  <dcterms:modified xsi:type="dcterms:W3CDTF">2024-02-19T09:14:58Z</dcterms:modified>
</cp:coreProperties>
</file>