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89" r:id="rId6"/>
    <p:sldId id="260" r:id="rId7"/>
    <p:sldId id="261" r:id="rId8"/>
    <p:sldId id="263" r:id="rId9"/>
    <p:sldId id="265" r:id="rId10"/>
    <p:sldId id="264" r:id="rId11"/>
    <p:sldId id="288" r:id="rId12"/>
    <p:sldId id="285" r:id="rId13"/>
    <p:sldId id="286" r:id="rId14"/>
    <p:sldId id="29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2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DD664-8CDA-4868-9469-932D1E202004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53A40-7487-4FC9-8659-3AFB5DE46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A416863E-B1AD-486E-8F5D-E450BB5AD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E0965A-03E3-4CE3-B61A-BCBDE69D12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1258511F-796C-4E90-B486-454CA72F70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45FCBB23-DADB-4585-A4CB-41EB84A55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educate.civilrightsmuseum.org/StandingUp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imcrowmuseum.ferris.edu/who/index.ht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civilrightsmuseum.org/before-the-boycott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D8574-049F-4113-ABBE-7BA14C657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2"/>
            <a:ext cx="8825658" cy="3406987"/>
          </a:xfrm>
        </p:spPr>
        <p:txBody>
          <a:bodyPr/>
          <a:lstStyle/>
          <a:p>
            <a:r>
              <a:rPr lang="en-US" dirty="0"/>
              <a:t>Jim Crow: A History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C37F74E-4D97-4CA1-B47F-EDB922BF7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154955" y="5638800"/>
            <a:ext cx="8825658" cy="1016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85C04-64BD-46F2-9CFC-BF89AB1A9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784" y="0"/>
            <a:ext cx="6178926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2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417F1-3B03-4F0B-8A51-94FDA1B5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Challenging Segregation:</a:t>
            </a:r>
            <a:br>
              <a:rPr lang="en-US" dirty="0"/>
            </a:br>
            <a:r>
              <a:rPr lang="en-US" dirty="0"/>
              <a:t>The Greensboro Sit-Ins (1960)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01EC-5CAC-46E4-90A1-B47F57DE4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 Experience of the Greensboro Sit-In </a:t>
            </a:r>
            <a:r>
              <a:rPr lang="en-US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https://educate.civilrightsmuseum.org/StandingUp/index.html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C87BA-D756-4080-9B8E-3EB6B3120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980" y="3818468"/>
            <a:ext cx="4610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3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1494-C4F5-4EC9-AA14-601D61CC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Rights Act of 1964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10BE7-D772-4DAC-BD72-DCDE940790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Prohibits segregation in all public facilities</a:t>
            </a:r>
          </a:p>
          <a:p>
            <a:r>
              <a:rPr lang="en-US" sz="2800" b="1" dirty="0"/>
              <a:t>The end of Jim Crow?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AD4CC4-739F-4529-BF64-5E6F81A5E3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1079" y="2531938"/>
            <a:ext cx="2312572" cy="3416300"/>
          </a:xfrm>
        </p:spPr>
      </p:pic>
    </p:spTree>
    <p:extLst>
      <p:ext uri="{BB962C8B-B14F-4D97-AF65-F5344CB8AC3E}">
        <p14:creationId xmlns:p14="http://schemas.microsoft.com/office/powerpoint/2010/main" val="2480153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Holc_redlining_1937">
            <a:extLst>
              <a:ext uri="{FF2B5EF4-FFF2-40B4-BE49-F238E27FC236}">
                <a16:creationId xmlns:a16="http://schemas.microsoft.com/office/drawing/2014/main" id="{65AFA1C9-D6B7-4404-9F02-68EC7D11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70" y="-266700"/>
            <a:ext cx="5730875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D6B88-D731-4621-9E71-03DC51BE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629920"/>
            <a:ext cx="2793158" cy="2265680"/>
          </a:xfrm>
        </p:spPr>
        <p:txBody>
          <a:bodyPr/>
          <a:lstStyle/>
          <a:p>
            <a:r>
              <a:rPr lang="en-US" sz="3600" dirty="0"/>
              <a:t>Jim Crow Persists: “Redlining”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7DDE2-BBE1-4E21-9B79-1836C5EE5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34DCF-03AA-4F3E-9367-0B4CA7A03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HOLC Security Maps</a:t>
            </a:r>
          </a:p>
          <a:p>
            <a:r>
              <a:rPr lang="en-US" dirty="0"/>
              <a:t>Rating system</a:t>
            </a:r>
          </a:p>
          <a:p>
            <a:r>
              <a:rPr lang="en-US" dirty="0"/>
              <a:t>Adopted by Federal Housing Administration &amp; financial lending institutions: 1940s-1960s</a:t>
            </a:r>
          </a:p>
          <a:p>
            <a:r>
              <a:rPr lang="en-US" dirty="0"/>
              <a:t>Results: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Black inner cities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All-white suburbs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11DB9-6C76-420C-9C20-35BC6DA7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Jim Crow Persists: </a:t>
            </a:r>
            <a:br>
              <a:rPr lang="en-US" dirty="0"/>
            </a:br>
            <a:r>
              <a:rPr lang="en-US" dirty="0"/>
              <a:t>Backlash vs. Desegregated Schools</a:t>
            </a:r>
            <a:br>
              <a:rPr lang="en-US" dirty="0"/>
            </a:br>
            <a:r>
              <a:rPr lang="en-US" sz="3200" dirty="0"/>
              <a:t>Anti-Busing Rally, South Boston, 1975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124CB7-2CE4-4AF9-A9A4-5F3686935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915" y="2603500"/>
            <a:ext cx="5490482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9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B69A9-4585-4E66-8DCA-8E249C1D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Jim Crow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1FD26-6D98-46B3-9212-336DE2DC0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Voter Suppression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Police Brutality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Mass Incarceration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Racial Profiling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Segregated Schools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Segregated Neighborhoods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What other examples of Jim Crow persist?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4D563C6-D707-4ADE-BD58-928003CF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070728"/>
          </a:xfrm>
        </p:spPr>
        <p:txBody>
          <a:bodyPr/>
          <a:lstStyle/>
          <a:p>
            <a:pPr algn="ctr"/>
            <a:r>
              <a:rPr lang="en-US" sz="2800" dirty="0"/>
              <a:t>“Jim Crow”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C18DF5D-1512-4BA0-A232-4F136CAA5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6190" y="492760"/>
            <a:ext cx="2967699" cy="4572000"/>
          </a:xfr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CE23B71-E267-4ED9-84BD-D22D18AEF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535810"/>
            <a:ext cx="2793158" cy="348906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https://jimcrowmuseum.ferris.edu/who/index.htm</a:t>
            </a:r>
            <a:endParaRPr lang="en-US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 Dartmouth Rice, a struggling white actor, became famous by performing in blackface makeup as "Jim Crow," an exaggerated, highly stereotypical black character. By 1838, the term "Jim Crow" was being used as a collective racial epithet for black people, not as offensive as nigger, but as offensive as coon or darkie. The popularity of minstrel shows aided the spread of Jim Crow as a racial slur. By the end of the 19th century, Jim Crow was being used to describe laws and customs that oppressed black people.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7452067-92B9-4B3D-A805-CB310E1A809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8775700" y="2603500"/>
            <a:ext cx="3416300" cy="3416300"/>
          </a:xfrm>
        </p:spPr>
      </p:pic>
    </p:spTree>
    <p:extLst>
      <p:ext uri="{BB962C8B-B14F-4D97-AF65-F5344CB8AC3E}">
        <p14:creationId xmlns:p14="http://schemas.microsoft.com/office/powerpoint/2010/main" val="397251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6CF4BC-BEA6-4E66-A238-D971298F9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Plessy v. Ferguson (1896)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8381B3-9AB7-4BDD-AA7C-1E397CC62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3508" y="1371600"/>
            <a:ext cx="7021847" cy="54864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8E55E7-BF89-4240-8BD5-726C9A1C2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/>
              <a:t>Establishes the legal precedent for  segregation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/>
              <a:t>“Separate but equal” was never equal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/>
              <a:t>Not overturned until 1954: Brown v. Board of Education</a:t>
            </a:r>
          </a:p>
        </p:txBody>
      </p:sp>
    </p:spTree>
    <p:extLst>
      <p:ext uri="{BB962C8B-B14F-4D97-AF65-F5344CB8AC3E}">
        <p14:creationId xmlns:p14="http://schemas.microsoft.com/office/powerpoint/2010/main" val="320977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92D6D570-505E-4225-AD1C-2B2E3119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Jim Crow:</a:t>
            </a:r>
            <a:br>
              <a:rPr lang="en-US" dirty="0"/>
            </a:br>
            <a:r>
              <a:rPr lang="en-US" sz="3200" dirty="0"/>
              <a:t>Separate Public Accommodations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6AA747-3D45-4D8C-A1AC-78A8727BB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06" y="4755619"/>
            <a:ext cx="2286000" cy="152552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FA87C1-CB77-48E9-AF1C-939AC322318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7853" b="7853"/>
          <a:stretch>
            <a:fillRect/>
          </a:stretch>
        </p:blipFill>
        <p:spPr>
          <a:xfrm>
            <a:off x="0" y="2603500"/>
            <a:ext cx="2690813" cy="159226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4E3D73-321E-412F-94D2-37BBBF838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843213"/>
            <a:ext cx="4762500" cy="1352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E57054-E117-4FC1-81C4-FC1FD2F38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0" y="4755619"/>
            <a:ext cx="4762500" cy="2257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8F09A1-4640-4ABD-8567-0CE21A2CC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6053" y="4003144"/>
            <a:ext cx="2857500" cy="285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30D88F-F4D4-4717-B555-16329776C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00" y="1979875"/>
            <a:ext cx="47625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8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2DEC-4957-40F3-A0CD-54A1CC53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The Ku Klux Klan enforced white supremacy and Jim Crow laws through violence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1A0E8-BDA0-46A1-AAA3-D63E86183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Founded in 1865, Pulaski, TN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EA5C50-4EF7-490A-8C07-3A13544B27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17979" y="3179763"/>
            <a:ext cx="2899854" cy="284003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D28BC-1E13-44AC-9A9C-17EAE1921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1920s Resurgence: nearly 4 million Klansmen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8369020-9012-48A8-86C1-6B9E5DC9F08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41878" y="3179763"/>
            <a:ext cx="2158082" cy="2840037"/>
          </a:xfrm>
        </p:spPr>
      </p:pic>
    </p:spTree>
    <p:extLst>
      <p:ext uri="{BB962C8B-B14F-4D97-AF65-F5344CB8AC3E}">
        <p14:creationId xmlns:p14="http://schemas.microsoft.com/office/powerpoint/2010/main" val="320538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DB4B-BFE9-4AC2-A619-F56FABD3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Jim Crow =</a:t>
            </a:r>
            <a:br>
              <a:rPr lang="en-US" dirty="0"/>
            </a:br>
            <a:r>
              <a:rPr lang="en-US" dirty="0"/>
              <a:t>Nationwide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76E002-4DD0-49E8-9883-B0D6BF38B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7291" y="0"/>
            <a:ext cx="8543028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A4514-A928-48B5-B5D8-5F9EB97AC27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5537200"/>
            <a:ext cx="8824913" cy="493713"/>
          </a:xfrm>
        </p:spPr>
        <p:txBody>
          <a:bodyPr>
            <a:noAutofit/>
          </a:bodyPr>
          <a:lstStyle/>
          <a:p>
            <a:r>
              <a:rPr lang="en-US" sz="2800" dirty="0"/>
              <a:t>1949 Map</a:t>
            </a:r>
          </a:p>
        </p:txBody>
      </p:sp>
    </p:spTree>
    <p:extLst>
      <p:ext uri="{BB962C8B-B14F-4D97-AF65-F5344CB8AC3E}">
        <p14:creationId xmlns:p14="http://schemas.microsoft.com/office/powerpoint/2010/main" val="89517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F00429-02FC-4530-89F2-012EB157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1954: Brown v. Board of Education of Topeka Kansas overturns Plessy v. Ferguson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19AE08-9E69-4BE1-AAEC-BC34547D59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177" t="14238" r="-2135" b="8697"/>
          <a:stretch/>
        </p:blipFill>
        <p:spPr>
          <a:xfrm>
            <a:off x="854394" y="2174240"/>
            <a:ext cx="4491736" cy="4572000"/>
          </a:xfr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FB6EE9F-471F-4726-A1A9-FC8326EA88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977" t="11111" r="8145" b="8333"/>
          <a:stretch/>
        </p:blipFill>
        <p:spPr>
          <a:xfrm>
            <a:off x="5791200" y="2326640"/>
            <a:ext cx="5852160" cy="4419600"/>
          </a:xfrm>
        </p:spPr>
      </p:pic>
    </p:spTree>
    <p:extLst>
      <p:ext uri="{BB962C8B-B14F-4D97-AF65-F5344CB8AC3E}">
        <p14:creationId xmlns:p14="http://schemas.microsoft.com/office/powerpoint/2010/main" val="97604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690615-752C-4B80-B80B-AC919707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Little Rock Nine (1957)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C8F715-599B-4711-99F1-B2D8862D25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0676" y="2804160"/>
            <a:ext cx="2950472" cy="3657600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2A2E248-0A64-49BA-A0F2-D43A7BD928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The Little Rock Nine, the first nine students to enter Little Rock’s Central High School, encounter violent white backlash.</a:t>
            </a:r>
          </a:p>
          <a:p>
            <a:r>
              <a:rPr lang="en-US" sz="2000" b="1" dirty="0"/>
              <a:t>Other attempts to desegregate public schools following the Brown v. Board decision likewise face a strong white backlash.</a:t>
            </a:r>
          </a:p>
          <a:p>
            <a:r>
              <a:rPr lang="en-US" sz="2000" b="1" dirty="0"/>
              <a:t>As of 1964, less than 2% of all southern public schools are desegregated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40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3055-12D9-46A1-BD5B-81034D3D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Challenging Segregation: The Montgomery Bus Boycott (1955-1956)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D771C-C873-4D83-8925-47BB866A2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429000"/>
            <a:ext cx="3859212" cy="2286000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 Experience of the Montgomery Bus Boycott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https://www.civilrightsmuseum.org/before-the-boycott</a:t>
            </a:r>
            <a:endParaRPr lang="en-US" sz="2400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AFE90B7-E371-40B2-B75D-4EC958375A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5607"/>
          <a:stretch/>
        </p:blipFill>
        <p:spPr>
          <a:xfrm>
            <a:off x="6410959" y="1590675"/>
            <a:ext cx="10231593" cy="5962650"/>
          </a:xfrm>
        </p:spPr>
      </p:pic>
    </p:spTree>
    <p:extLst>
      <p:ext uri="{BB962C8B-B14F-4D97-AF65-F5344CB8AC3E}">
        <p14:creationId xmlns:p14="http://schemas.microsoft.com/office/powerpoint/2010/main" val="1131829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407</TotalTime>
  <Words>424</Words>
  <Application>Microsoft Office PowerPoint</Application>
  <PresentationFormat>Widescreen</PresentationFormat>
  <Paragraphs>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Jim Crow: A History</vt:lpstr>
      <vt:lpstr>“Jim Crow”</vt:lpstr>
      <vt:lpstr>Plessy v. Ferguson (1896)</vt:lpstr>
      <vt:lpstr>Jim Crow: Separate Public Accommodations</vt:lpstr>
      <vt:lpstr>The Ku Klux Klan enforced white supremacy and Jim Crow laws through violence</vt:lpstr>
      <vt:lpstr>Jim Crow = Nationwide</vt:lpstr>
      <vt:lpstr>1954: Brown v. Board of Education of Topeka Kansas overturns Plessy v. Ferguson</vt:lpstr>
      <vt:lpstr>The Little Rock Nine (1957)</vt:lpstr>
      <vt:lpstr>Challenging Segregation: The Montgomery Bus Boycott (1955-1956)</vt:lpstr>
      <vt:lpstr>Challenging Segregation: The Greensboro Sit-Ins (1960)</vt:lpstr>
      <vt:lpstr>Civil Rights Act of 1964</vt:lpstr>
      <vt:lpstr>Jim Crow Persists: “Redlining”</vt:lpstr>
      <vt:lpstr>Jim Crow Persists:  Backlash vs. Desegregated Schools Anti-Busing Rally, South Boston, 1975</vt:lpstr>
      <vt:lpstr>Jim Crow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Jim Crow</dc:title>
  <dc:creator>Baker, Allison</dc:creator>
  <cp:lastModifiedBy>Baker, Allison</cp:lastModifiedBy>
  <cp:revision>26</cp:revision>
  <dcterms:created xsi:type="dcterms:W3CDTF">2024-02-22T06:27:01Z</dcterms:created>
  <dcterms:modified xsi:type="dcterms:W3CDTF">2024-02-25T08:18:57Z</dcterms:modified>
</cp:coreProperties>
</file>