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1"/>
  </p:notesMasterIdLst>
  <p:handoutMasterIdLst>
    <p:handoutMasterId r:id="rId12"/>
  </p:handoutMasterIdLst>
  <p:sldIdLst>
    <p:sldId id="256" r:id="rId5"/>
    <p:sldId id="296" r:id="rId6"/>
    <p:sldId id="264" r:id="rId7"/>
    <p:sldId id="293" r:id="rId8"/>
    <p:sldId id="294"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3144" userDrawn="1">
          <p15:clr>
            <a:srgbClr val="A4A3A4"/>
          </p15:clr>
        </p15:guide>
        <p15:guide id="3" orient="horz" pos="9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4B1156A-380E-4F78-BDF5-A606A8083BF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204" autoAdjust="0"/>
  </p:normalViewPr>
  <p:slideViewPr>
    <p:cSldViewPr snapToGrid="0">
      <p:cViewPr varScale="1">
        <p:scale>
          <a:sx n="67" d="100"/>
          <a:sy n="67" d="100"/>
        </p:scale>
        <p:origin x="644" y="44"/>
      </p:cViewPr>
      <p:guideLst>
        <p:guide orient="horz" pos="792"/>
        <p:guide pos="3144"/>
        <p:guide orient="horz" pos="960"/>
      </p:guideLst>
    </p:cSldViewPr>
  </p:slideViewPr>
  <p:outlineViewPr>
    <p:cViewPr>
      <p:scale>
        <a:sx n="33" d="100"/>
        <a:sy n="33" d="100"/>
      </p:scale>
      <p:origin x="0" y="-11942"/>
    </p:cViewPr>
  </p:outlin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58" d="100"/>
          <a:sy n="58" d="100"/>
        </p:scale>
        <p:origin x="3240"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E72A9-67A2-4FB1-BBF6-740F2C2EAA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27B748C-466C-45D8-970C-D4FB4FE80C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8ABBF3-49A8-4B3F-9773-22E67695BB12}" type="datetimeFigureOut">
              <a:rPr lang="en-US" smtClean="0"/>
              <a:t>2/25/2024</a:t>
            </a:fld>
            <a:endParaRPr lang="en-US" dirty="0"/>
          </a:p>
        </p:txBody>
      </p:sp>
      <p:sp>
        <p:nvSpPr>
          <p:cNvPr id="4" name="Footer Placeholder 3">
            <a:extLst>
              <a:ext uri="{FF2B5EF4-FFF2-40B4-BE49-F238E27FC236}">
                <a16:creationId xmlns:a16="http://schemas.microsoft.com/office/drawing/2014/main" id="{EAA8C23F-271A-4B7C-87EC-108046165C7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3E7ABF6-4152-4126-AC20-23B44A3111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EB6193-5AA7-489B-8575-00593FC261DE}" type="slidenum">
              <a:rPr lang="en-US" smtClean="0"/>
              <a:t>‹#›</a:t>
            </a:fld>
            <a:endParaRPr lang="en-US" dirty="0"/>
          </a:p>
        </p:txBody>
      </p:sp>
    </p:spTree>
    <p:extLst>
      <p:ext uri="{BB962C8B-B14F-4D97-AF65-F5344CB8AC3E}">
        <p14:creationId xmlns:p14="http://schemas.microsoft.com/office/powerpoint/2010/main" val="1305405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AAC2B-A50D-4386-849A-6B59FB991B4C}" type="datetimeFigureOut">
              <a:rPr lang="en-US" smtClean="0"/>
              <a:t>2/25/2024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895658-EA1F-4910-80AB-4DA76E167475}" type="slidenum">
              <a:rPr lang="en-US" smtClean="0"/>
              <a:t>‹#›</a:t>
            </a:fld>
            <a:endParaRPr lang="en-US" dirty="0"/>
          </a:p>
        </p:txBody>
      </p:sp>
    </p:spTree>
    <p:extLst>
      <p:ext uri="{BB962C8B-B14F-4D97-AF65-F5344CB8AC3E}">
        <p14:creationId xmlns:p14="http://schemas.microsoft.com/office/powerpoint/2010/main" val="3414773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1</a:t>
            </a:fld>
            <a:endParaRPr lang="en-US" dirty="0"/>
          </a:p>
        </p:txBody>
      </p:sp>
    </p:spTree>
    <p:extLst>
      <p:ext uri="{BB962C8B-B14F-4D97-AF65-F5344CB8AC3E}">
        <p14:creationId xmlns:p14="http://schemas.microsoft.com/office/powerpoint/2010/main" val="2456864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2</a:t>
            </a:fld>
            <a:endParaRPr lang="en-US" dirty="0"/>
          </a:p>
        </p:txBody>
      </p:sp>
    </p:spTree>
    <p:extLst>
      <p:ext uri="{BB962C8B-B14F-4D97-AF65-F5344CB8AC3E}">
        <p14:creationId xmlns:p14="http://schemas.microsoft.com/office/powerpoint/2010/main" val="2793987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3</a:t>
            </a:fld>
            <a:endParaRPr lang="en-US" dirty="0"/>
          </a:p>
        </p:txBody>
      </p:sp>
    </p:spTree>
    <p:extLst>
      <p:ext uri="{BB962C8B-B14F-4D97-AF65-F5344CB8AC3E}">
        <p14:creationId xmlns:p14="http://schemas.microsoft.com/office/powerpoint/2010/main" val="2769560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4</a:t>
            </a:fld>
            <a:endParaRPr lang="en-US" dirty="0"/>
          </a:p>
        </p:txBody>
      </p:sp>
    </p:spTree>
    <p:extLst>
      <p:ext uri="{BB962C8B-B14F-4D97-AF65-F5344CB8AC3E}">
        <p14:creationId xmlns:p14="http://schemas.microsoft.com/office/powerpoint/2010/main" val="2103173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5</a:t>
            </a:fld>
            <a:endParaRPr lang="en-US" dirty="0"/>
          </a:p>
        </p:txBody>
      </p:sp>
    </p:spTree>
    <p:extLst>
      <p:ext uri="{BB962C8B-B14F-4D97-AF65-F5344CB8AC3E}">
        <p14:creationId xmlns:p14="http://schemas.microsoft.com/office/powerpoint/2010/main" val="743118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6</a:t>
            </a:fld>
            <a:endParaRPr lang="en-US" dirty="0"/>
          </a:p>
        </p:txBody>
      </p:sp>
    </p:spTree>
    <p:extLst>
      <p:ext uri="{BB962C8B-B14F-4D97-AF65-F5344CB8AC3E}">
        <p14:creationId xmlns:p14="http://schemas.microsoft.com/office/powerpoint/2010/main" val="12140686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10" Type="http://schemas.openxmlformats.org/officeDocument/2006/relationships/image" Target="../media/image5.png"/><Relationship Id="rId4" Type="http://schemas.openxmlformats.org/officeDocument/2006/relationships/image" Target="../media/image14.png"/><Relationship Id="rId9" Type="http://schemas.openxmlformats.org/officeDocument/2006/relationships/image" Target="../media/image2.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7.svg"/><Relationship Id="rId7" Type="http://schemas.openxmlformats.org/officeDocument/2006/relationships/image" Target="../media/image24.svg"/><Relationship Id="rId2" Type="http://schemas.openxmlformats.org/officeDocument/2006/relationships/image" Target="../media/image16.png"/><Relationship Id="rId1" Type="http://schemas.openxmlformats.org/officeDocument/2006/relationships/slideMaster" Target="../slideMasters/slideMaster1.xml"/><Relationship Id="rId6" Type="http://schemas.openxmlformats.org/officeDocument/2006/relationships/image" Target="../media/image23.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9AF4D7D-42EC-4F30-296A-81B05C4E7D57}"/>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714772" y="677918"/>
            <a:ext cx="6856292" cy="3590596"/>
          </a:xfrm>
        </p:spPr>
        <p:txBody>
          <a:bodyPr anchor="ctr"/>
          <a:lstStyle>
            <a:lvl1pPr algn="l">
              <a:defRPr sz="6000" cap="all" baseline="0">
                <a:solidFill>
                  <a:schemeClr val="tx2"/>
                </a:solidFill>
              </a:defRPr>
            </a:lvl1pPr>
          </a:lstStyle>
          <a:p>
            <a:r>
              <a:rPr lang="en-US" dirty="0"/>
              <a:t>Click to add title</a:t>
            </a:r>
          </a:p>
        </p:txBody>
      </p:sp>
    </p:spTree>
    <p:extLst>
      <p:ext uri="{BB962C8B-B14F-4D97-AF65-F5344CB8AC3E}">
        <p14:creationId xmlns:p14="http://schemas.microsoft.com/office/powerpoint/2010/main" val="670392170"/>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 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0" y="896112"/>
            <a:ext cx="10668000" cy="1325563"/>
          </a:xfrm>
        </p:spPr>
        <p:txBody>
          <a:bodyPr anchor="t" anchorCtr="0"/>
          <a:lstStyle>
            <a:lvl1pPr>
              <a:defRPr cap="all" baseline="0">
                <a:solidFill>
                  <a:schemeClr val="accent1"/>
                </a:solidFill>
              </a:defRPr>
            </a:lvl1pPr>
          </a:lstStyle>
          <a:p>
            <a:r>
              <a:rPr lang="en-US" dirty="0"/>
              <a:t>CLICK TO ADD TITLE</a:t>
            </a:r>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D70FC509-0D49-9500-59C9-DAE0A699FB0C}"/>
              </a:ext>
            </a:extLst>
          </p:cNvPr>
          <p:cNvSpPr>
            <a:spLocks noGrp="1"/>
          </p:cNvSpPr>
          <p:nvPr>
            <p:ph type="body" sz="quarter" idx="13" hasCustomPrompt="1"/>
          </p:nvPr>
        </p:nvSpPr>
        <p:spPr>
          <a:xfrm>
            <a:off x="762000" y="2417197"/>
            <a:ext cx="4278313" cy="3737541"/>
          </a:xfrm>
        </p:spPr>
        <p:txBody>
          <a:bodyPr vert="horz" lIns="91440" tIns="45720" rIns="91440" bIns="45720" rtlCol="0">
            <a:normAutofit/>
          </a:bodyPr>
          <a:lstStyle>
            <a:lvl1pPr>
              <a:spcBef>
                <a:spcPts val="0"/>
              </a:spcBef>
              <a:spcAft>
                <a:spcPts val="1200"/>
              </a:spcAft>
              <a:defRPr lang="en-US" sz="1800" smtClean="0"/>
            </a:lvl1pPr>
            <a:lvl2pPr>
              <a:spcBef>
                <a:spcPts val="0"/>
              </a:spcBef>
              <a:spcAft>
                <a:spcPts val="1200"/>
              </a:spcAft>
              <a:defRPr lang="en-US" sz="1800" smtClean="0"/>
            </a:lvl2pPr>
            <a:lvl3pPr>
              <a:spcBef>
                <a:spcPts val="0"/>
              </a:spcBef>
              <a:spcAft>
                <a:spcPts val="1200"/>
              </a:spcAft>
              <a:defRPr lang="en-US" sz="1800" smtClean="0"/>
            </a:lvl3pPr>
            <a:lvl4pPr>
              <a:spcBef>
                <a:spcPts val="0"/>
              </a:spcBef>
              <a:spcAft>
                <a:spcPts val="1200"/>
              </a:spcAft>
              <a:defRPr lang="en-US" sz="1800" smtClean="0"/>
            </a:lvl4pPr>
            <a:lvl5pPr>
              <a:spcBef>
                <a:spcPts val="0"/>
              </a:spcBef>
              <a:spcAft>
                <a:spcPts val="1200"/>
              </a:spcAft>
              <a:defRPr lang="en-US" sz="1800"/>
            </a:lvl5pPr>
          </a:lstStyle>
          <a:p>
            <a:pPr lvl="0"/>
            <a:r>
              <a:rPr lang="en-US" dirty="0"/>
              <a:t>Click to add text </a:t>
            </a:r>
          </a:p>
          <a:p>
            <a:pPr marL="685800" lvl="1" indent="-228600"/>
            <a:r>
              <a:rPr lang="en-US" dirty="0"/>
              <a:t>Second level</a:t>
            </a:r>
          </a:p>
          <a:p>
            <a:pPr marL="1143000" lvl="2" indent="-228600"/>
            <a:r>
              <a:rPr lang="en-US" dirty="0"/>
              <a:t>Third level</a:t>
            </a:r>
          </a:p>
          <a:p>
            <a:pPr marL="1600200" lvl="3" indent="-228600"/>
            <a:r>
              <a:rPr lang="en-US" dirty="0"/>
              <a:t>Fourth level</a:t>
            </a:r>
          </a:p>
          <a:p>
            <a:pPr marL="2057400" lvl="4" indent="-228600"/>
            <a:r>
              <a:rPr lang="en-US" dirty="0"/>
              <a:t>Fifth level</a:t>
            </a:r>
          </a:p>
        </p:txBody>
      </p:sp>
      <p:sp>
        <p:nvSpPr>
          <p:cNvPr id="8" name="Table Placeholder 7">
            <a:extLst>
              <a:ext uri="{FF2B5EF4-FFF2-40B4-BE49-F238E27FC236}">
                <a16:creationId xmlns:a16="http://schemas.microsoft.com/office/drawing/2014/main" id="{7113F543-A373-5951-EBF3-7E283EE52F0B}"/>
              </a:ext>
            </a:extLst>
          </p:cNvPr>
          <p:cNvSpPr>
            <a:spLocks noGrp="1"/>
          </p:cNvSpPr>
          <p:nvPr>
            <p:ph type="tbl" sz="quarter" idx="14" hasCustomPrompt="1"/>
          </p:nvPr>
        </p:nvSpPr>
        <p:spPr>
          <a:xfrm>
            <a:off x="5241471" y="2417763"/>
            <a:ext cx="6188529" cy="3736975"/>
          </a:xfrm>
        </p:spPr>
        <p:txBody>
          <a:bodyPr/>
          <a:lstStyle>
            <a:lvl1pPr>
              <a:defRPr/>
            </a:lvl1pPr>
          </a:lstStyle>
          <a:p>
            <a:r>
              <a:rPr lang="en-US" dirty="0"/>
              <a:t>Click icon to insert table</a:t>
            </a:r>
          </a:p>
        </p:txBody>
      </p:sp>
      <p:sp>
        <p:nvSpPr>
          <p:cNvPr id="3" name="Date Placeholder 3">
            <a:extLst>
              <a:ext uri="{FF2B5EF4-FFF2-40B4-BE49-F238E27FC236}">
                <a16:creationId xmlns:a16="http://schemas.microsoft.com/office/drawing/2014/main" id="{7D4C80AE-01F3-AAB6-99EF-DB1B5934CFD2}"/>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r>
              <a:rPr lang="en-US"/>
              <a:t>12/11/2023</a:t>
            </a:r>
            <a:endParaRPr lang="en-US" dirty="0"/>
          </a:p>
        </p:txBody>
      </p:sp>
      <p:sp>
        <p:nvSpPr>
          <p:cNvPr id="4" name="Footer Placeholder 4">
            <a:extLst>
              <a:ext uri="{FF2B5EF4-FFF2-40B4-BE49-F238E27FC236}">
                <a16:creationId xmlns:a16="http://schemas.microsoft.com/office/drawing/2014/main" id="{C0241B24-8629-6BC2-C72F-A156F0624997}"/>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967FBBF9-1C14-3371-F0AC-507FFCAB3BC1}"/>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8189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3">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1"/>
            <a:ext cx="9866540" cy="1358140"/>
          </a:xfrm>
        </p:spPr>
        <p:txBody>
          <a:bodyPr anchor="t" anchorCtr="0"/>
          <a:lstStyle>
            <a:lvl1pPr>
              <a:defRPr cap="all" baseline="0">
                <a:solidFill>
                  <a:schemeClr val="tx2"/>
                </a:solidFill>
              </a:defRPr>
            </a:lvl1pPr>
          </a:lstStyle>
          <a:p>
            <a:r>
              <a:rPr lang="en-US" dirty="0"/>
              <a:t>CLICK TO ADD TITLE</a:t>
            </a:r>
          </a:p>
        </p:txBody>
      </p:sp>
      <p:grpSp>
        <p:nvGrpSpPr>
          <p:cNvPr id="10" name="Group 9">
            <a:extLst>
              <a:ext uri="{FF2B5EF4-FFF2-40B4-BE49-F238E27FC236}">
                <a16:creationId xmlns:a16="http://schemas.microsoft.com/office/drawing/2014/main" id="{D9F1898E-3E74-4E43-A202-1A6640227466}"/>
              </a:ext>
              <a:ext uri="{C183D7F6-B498-43B3-948B-1728B52AA6E4}">
                <adec:decorative xmlns:adec="http://schemas.microsoft.com/office/drawing/2017/decorative" val="1"/>
              </a:ext>
            </a:extLst>
          </p:cNvPr>
          <p:cNvGrpSpPr/>
          <p:nvPr userDrawn="1"/>
        </p:nvGrpSpPr>
        <p:grpSpPr>
          <a:xfrm>
            <a:off x="0" y="0"/>
            <a:ext cx="1014984" cy="6858000"/>
            <a:chOff x="0" y="0"/>
            <a:chExt cx="1014984" cy="6858000"/>
          </a:xfrm>
        </p:grpSpPr>
        <p:sp>
          <p:nvSpPr>
            <p:cNvPr id="33" name="Rectangle 32">
              <a:extLst>
                <a:ext uri="{FF2B5EF4-FFF2-40B4-BE49-F238E27FC236}">
                  <a16:creationId xmlns:a16="http://schemas.microsoft.com/office/drawing/2014/main" id="{814776F7-F8A5-4235-8C8D-17F0E4F45B03}"/>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F301899-34C1-47B4-B5CD-F77BA341C0F9}"/>
                </a:ext>
              </a:extLst>
            </p:cNvPr>
            <p:cNvSpPr/>
            <p:nvPr userDrawn="1"/>
          </p:nvSpPr>
          <p:spPr>
            <a:xfrm>
              <a:off x="0" y="2833299"/>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A66E9363-03B7-439D-8B5E-0665E48F046E}"/>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0432F5F5-1688-44BD-B071-A62C04824FB8}"/>
                </a:ext>
              </a:extLst>
            </p:cNvPr>
            <p:cNvSpPr/>
            <p:nvPr userDrawn="1"/>
          </p:nvSpPr>
          <p:spPr>
            <a:xfrm>
              <a:off x="0" y="2029863"/>
              <a:ext cx="1014984" cy="8129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689FF8F5-F7B8-46B0-BB03-FE972A6832E7}"/>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8" name="Graphic 47">
              <a:extLst>
                <a:ext uri="{FF2B5EF4-FFF2-40B4-BE49-F238E27FC236}">
                  <a16:creationId xmlns:a16="http://schemas.microsoft.com/office/drawing/2014/main" id="{31EB8EE7-3843-4CA8-879D-5D985DAA0D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57200" y="5416459"/>
              <a:ext cx="1828800" cy="914400"/>
            </a:xfrm>
            <a:prstGeom prst="rect">
              <a:avLst/>
            </a:prstGeom>
          </p:spPr>
        </p:pic>
        <p:pic>
          <p:nvPicPr>
            <p:cNvPr id="50" name="Graphic 49">
              <a:extLst>
                <a:ext uri="{FF2B5EF4-FFF2-40B4-BE49-F238E27FC236}">
                  <a16:creationId xmlns:a16="http://schemas.microsoft.com/office/drawing/2014/main" id="{5FF0EEFD-0038-4A2F-AD3B-01A98EFF5C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63329"/>
              <a:ext cx="1828800" cy="914400"/>
            </a:xfrm>
            <a:prstGeom prst="rect">
              <a:avLst/>
            </a:prstGeom>
          </p:spPr>
        </p:pic>
      </p:grpSp>
      <p:sp>
        <p:nvSpPr>
          <p:cNvPr id="3" name="Content Placeholder 2">
            <a:extLst>
              <a:ext uri="{FF2B5EF4-FFF2-40B4-BE49-F238E27FC236}">
                <a16:creationId xmlns:a16="http://schemas.microsoft.com/office/drawing/2014/main" id="{8A650232-76AA-C9E3-F846-8DB1B44E5AF3}"/>
              </a:ext>
            </a:extLst>
          </p:cNvPr>
          <p:cNvSpPr>
            <a:spLocks noGrp="1"/>
          </p:cNvSpPr>
          <p:nvPr>
            <p:ph sz="half" idx="15" hasCustomPrompt="1"/>
          </p:nvPr>
        </p:nvSpPr>
        <p:spPr>
          <a:xfrm>
            <a:off x="1552575" y="2481940"/>
            <a:ext cx="6477952" cy="3635831"/>
          </a:xfrm>
        </p:spPr>
        <p:txBody>
          <a:bodyPr>
            <a:normAutofit/>
          </a:bodyPr>
          <a:lstStyle>
            <a:lvl1pPr marL="0" indent="0">
              <a:lnSpc>
                <a:spcPct val="100000"/>
              </a:lnSpc>
              <a:spcBef>
                <a:spcPts val="0"/>
              </a:spcBef>
              <a:spcAft>
                <a:spcPts val="600"/>
              </a:spcAft>
              <a:buFont typeface="Arial" panose="020B0604020202020204" pitchFamily="34" charset="0"/>
              <a:buNone/>
              <a:defRPr sz="1800">
                <a:solidFill>
                  <a:schemeClr val="bg1"/>
                </a:solidFill>
              </a:defRPr>
            </a:lvl1pPr>
            <a:lvl2pPr marL="457200">
              <a:lnSpc>
                <a:spcPct val="100000"/>
              </a:lnSpc>
              <a:spcAft>
                <a:spcPts val="600"/>
              </a:spcAft>
              <a:defRPr sz="1800">
                <a:solidFill>
                  <a:schemeClr val="bg1"/>
                </a:solidFill>
              </a:defRPr>
            </a:lvl2pPr>
            <a:lvl3pPr marL="914400">
              <a:lnSpc>
                <a:spcPct val="100000"/>
              </a:lnSpc>
              <a:spcAft>
                <a:spcPts val="600"/>
              </a:spcAft>
              <a:defRPr sz="1800">
                <a:solidFill>
                  <a:schemeClr val="bg1"/>
                </a:solidFill>
              </a:defRPr>
            </a:lvl3pPr>
            <a:lvl4pPr marL="1371600">
              <a:lnSpc>
                <a:spcPct val="100000"/>
              </a:lnSpc>
              <a:spcAft>
                <a:spcPts val="600"/>
              </a:spcAft>
              <a:defRPr sz="1800">
                <a:solidFill>
                  <a:schemeClr val="bg1"/>
                </a:solidFill>
              </a:defRPr>
            </a:lvl4pPr>
            <a:lvl5pPr marL="1828800">
              <a:lnSpc>
                <a:spcPct val="100000"/>
              </a:lnSpc>
              <a:spcAft>
                <a:spcPts val="600"/>
              </a:spcAft>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37A04978-5D2C-BBF1-9C05-C52717619019}"/>
              </a:ext>
            </a:extLst>
          </p:cNvPr>
          <p:cNvSpPr>
            <a:spLocks noGrp="1"/>
          </p:cNvSpPr>
          <p:nvPr>
            <p:ph type="body" sz="quarter" idx="14" hasCustomPrompt="1"/>
          </p:nvPr>
        </p:nvSpPr>
        <p:spPr>
          <a:xfrm>
            <a:off x="8372723" y="2481940"/>
            <a:ext cx="3046391" cy="3759200"/>
          </a:xfrm>
        </p:spPr>
        <p:txBody>
          <a:bodyPr>
            <a:normAutofit/>
          </a:bodyPr>
          <a:lstStyle>
            <a:lvl1pPr marL="342900" indent="-342900">
              <a:spcAft>
                <a:spcPts val="600"/>
              </a:spcAft>
              <a:buFont typeface="+mj-lt"/>
              <a:buAutoNum type="arabicPeriod"/>
              <a:defRPr sz="1800">
                <a:solidFill>
                  <a:schemeClr val="bg1"/>
                </a:solidFill>
              </a:defRPr>
            </a:lvl1pPr>
            <a:lvl2pPr marL="800100" indent="-342900">
              <a:spcAft>
                <a:spcPts val="600"/>
              </a:spcAft>
              <a:buFont typeface="+mj-lt"/>
              <a:buAutoNum type="alphaLcPeriod"/>
              <a:defRPr sz="1800">
                <a:solidFill>
                  <a:schemeClr val="bg1"/>
                </a:solidFill>
              </a:defRPr>
            </a:lvl2pPr>
            <a:lvl3pPr marL="1257300" indent="-342900">
              <a:spcAft>
                <a:spcPts val="600"/>
              </a:spcAft>
              <a:buFont typeface="+mj-lt"/>
              <a:buAutoNum type="arabicParenR"/>
              <a:defRPr sz="1800">
                <a:solidFill>
                  <a:schemeClr val="bg1"/>
                </a:solidFill>
              </a:defRPr>
            </a:lvl3pPr>
            <a:lvl4pPr marL="1714500" indent="-342900">
              <a:spcAft>
                <a:spcPts val="600"/>
              </a:spcAft>
              <a:buFont typeface="+mj-lt"/>
              <a:buAutoNum type="alphaLcParenR"/>
              <a:defRPr sz="1800">
                <a:solidFill>
                  <a:schemeClr val="bg1"/>
                </a:solidFill>
              </a:defRPr>
            </a:lvl4pPr>
            <a:lvl5pPr marL="2171700" indent="-342900">
              <a:spcAft>
                <a:spcPts val="600"/>
              </a:spcAft>
              <a:buFont typeface="+mj-lt"/>
              <a:buAutoNum type="romanLcPeriod"/>
              <a:defRPr sz="1800">
                <a:solidFill>
                  <a:schemeClr val="bg1"/>
                </a:solidFill>
              </a:defRPr>
            </a:lvl5pPr>
          </a:lstStyle>
          <a:p>
            <a:pPr lvl="0"/>
            <a:r>
              <a:rPr lang="en-US" dirty="0"/>
              <a:t>Click to add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3" name="Date Placeholder 3">
            <a:extLst>
              <a:ext uri="{FF2B5EF4-FFF2-40B4-BE49-F238E27FC236}">
                <a16:creationId xmlns:a16="http://schemas.microsoft.com/office/drawing/2014/main" id="{41C57AEB-9E33-4F77-9F58-DB0D1B978707}"/>
              </a:ext>
            </a:extLst>
          </p:cNvPr>
          <p:cNvSpPr>
            <a:spLocks noGrp="1"/>
          </p:cNvSpPr>
          <p:nvPr>
            <p:ph type="dt" sz="half" idx="10"/>
          </p:nvPr>
        </p:nvSpPr>
        <p:spPr>
          <a:xfrm>
            <a:off x="1554480" y="6353175"/>
            <a:ext cx="1097280" cy="365125"/>
          </a:xfrm>
        </p:spPr>
        <p:txBody>
          <a:bodyPr/>
          <a:lstStyle>
            <a:lvl1pPr>
              <a:defRPr>
                <a:solidFill>
                  <a:schemeClr val="bg1"/>
                </a:solidFill>
              </a:defRPr>
            </a:lvl1pPr>
          </a:lstStyle>
          <a:p>
            <a:r>
              <a:rPr lang="en-US"/>
              <a:t>12/11/2023</a:t>
            </a:r>
            <a:endParaRPr lang="en-US" dirty="0"/>
          </a:p>
        </p:txBody>
      </p:sp>
      <p:sp>
        <p:nvSpPr>
          <p:cNvPr id="64" name="Footer Placeholder 4">
            <a:extLst>
              <a:ext uri="{FF2B5EF4-FFF2-40B4-BE49-F238E27FC236}">
                <a16:creationId xmlns:a16="http://schemas.microsoft.com/office/drawing/2014/main" id="{182F895D-C48A-41AA-9DE6-43A17B7E019A}"/>
              </a:ext>
            </a:extLst>
          </p:cNvPr>
          <p:cNvSpPr>
            <a:spLocks noGrp="1"/>
          </p:cNvSpPr>
          <p:nvPr>
            <p:ph type="ftr" sz="quarter" idx="11"/>
          </p:nvPr>
        </p:nvSpPr>
        <p:spPr>
          <a:xfrm>
            <a:off x="5744527" y="6350000"/>
            <a:ext cx="2286000" cy="365125"/>
          </a:xfrm>
        </p:spPr>
        <p:txBody>
          <a:bodyPr/>
          <a:lstStyle>
            <a:lvl1pPr>
              <a:defRPr>
                <a:solidFill>
                  <a:schemeClr val="bg1"/>
                </a:solidFill>
              </a:defRPr>
            </a:lvl1pPr>
          </a:lstStyle>
          <a:p>
            <a:r>
              <a:rPr lang="en-US"/>
              <a:t>Presentation title</a:t>
            </a:r>
            <a:endParaRPr lang="en-US" dirty="0"/>
          </a:p>
        </p:txBody>
      </p:sp>
      <p:sp>
        <p:nvSpPr>
          <p:cNvPr id="65" name="Slide Number Placeholder 5">
            <a:extLst>
              <a:ext uri="{FF2B5EF4-FFF2-40B4-BE49-F238E27FC236}">
                <a16:creationId xmlns:a16="http://schemas.microsoft.com/office/drawing/2014/main" id="{4C15BF58-30D9-4A0E-8506-1CD777B0FC5B}"/>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807368846"/>
      </p:ext>
    </p:extLst>
  </p:cSld>
  <p:clrMapOvr>
    <a:masterClrMapping/>
  </p:clrMapOvr>
  <p:extLst>
    <p:ext uri="{DCECCB84-F9BA-43D5-87BE-67443E8EF086}">
      <p15:sldGuideLst xmlns:p15="http://schemas.microsoft.com/office/powerpoint/2012/main">
        <p15:guide id="1" pos="73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4155" y="896112"/>
            <a:ext cx="10665845" cy="1325563"/>
          </a:xfrm>
        </p:spPr>
        <p:txBody>
          <a:bodyPr anchor="t" anchorCtr="0"/>
          <a:lstStyle>
            <a:lvl1pPr>
              <a:defRPr cap="all" baseline="0">
                <a:solidFill>
                  <a:schemeClr val="accent1"/>
                </a:solidFill>
              </a:defRPr>
            </a:lvl1pPr>
          </a:lstStyle>
          <a:p>
            <a:r>
              <a:rPr lang="en-US" dirty="0"/>
              <a:t>CLICK TO ADD TITLE</a:t>
            </a:r>
          </a:p>
        </p:txBody>
      </p:sp>
      <p:sp>
        <p:nvSpPr>
          <p:cNvPr id="5" name="Table Placeholder 4">
            <a:extLst>
              <a:ext uri="{FF2B5EF4-FFF2-40B4-BE49-F238E27FC236}">
                <a16:creationId xmlns:a16="http://schemas.microsoft.com/office/drawing/2014/main" id="{E06194BC-6453-CA18-2623-B07F3A5D4E92}"/>
              </a:ext>
            </a:extLst>
          </p:cNvPr>
          <p:cNvSpPr>
            <a:spLocks noGrp="1"/>
          </p:cNvSpPr>
          <p:nvPr>
            <p:ph type="tbl" sz="quarter" idx="13" hasCustomPrompt="1"/>
          </p:nvPr>
        </p:nvSpPr>
        <p:spPr>
          <a:xfrm>
            <a:off x="762000" y="2417763"/>
            <a:ext cx="10665845" cy="3678235"/>
          </a:xfrm>
        </p:spPr>
        <p:txBody>
          <a:bodyPr/>
          <a:lstStyle>
            <a:lvl1pPr>
              <a:defRPr/>
            </a:lvl1pPr>
          </a:lstStyle>
          <a:p>
            <a:pPr marL="228600" marR="0" lvl="0" indent="-2286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dirty="0"/>
              <a:t>Click icon to insert table</a:t>
            </a:r>
          </a:p>
          <a:p>
            <a:endParaRPr lang="en-US" dirty="0"/>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3">
            <a:extLst>
              <a:ext uri="{FF2B5EF4-FFF2-40B4-BE49-F238E27FC236}">
                <a16:creationId xmlns:a16="http://schemas.microsoft.com/office/drawing/2014/main" id="{D3A465A0-88AA-B50B-92D8-3A54928329FB}"/>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r>
              <a:rPr lang="en-US"/>
              <a:t>12/11/2023</a:t>
            </a:r>
            <a:endParaRPr lang="en-US" dirty="0"/>
          </a:p>
        </p:txBody>
      </p:sp>
      <p:sp>
        <p:nvSpPr>
          <p:cNvPr id="4" name="Footer Placeholder 4">
            <a:extLst>
              <a:ext uri="{FF2B5EF4-FFF2-40B4-BE49-F238E27FC236}">
                <a16:creationId xmlns:a16="http://schemas.microsoft.com/office/drawing/2014/main" id="{6195F626-7C08-9907-6A85-922BE6AA0EF5}"/>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7BBAD34A-4F3F-C89B-BBBC-E7740F414D13}"/>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523748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Content 2">
    <p:bg>
      <p:bgPr>
        <a:solidFill>
          <a:schemeClr val="accent2"/>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11C2927-0A13-DC57-A83B-B8DB787A48CF}"/>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5900245" y="544285"/>
            <a:ext cx="5528217" cy="2685383"/>
          </a:xfrm>
        </p:spPr>
        <p:txBody>
          <a:bodyPr anchor="b">
            <a:normAutofit/>
          </a:bodyPr>
          <a:lstStyle>
            <a:lvl1pPr algn="l">
              <a:defRPr sz="44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5896340" y="3423773"/>
            <a:ext cx="5528217" cy="2029969"/>
          </a:xfrm>
        </p:spPr>
        <p:txBody>
          <a:bodyPr>
            <a:normAutofit/>
          </a:bodyPr>
          <a:lstStyle>
            <a:lvl1pPr marL="0" indent="0" algn="l">
              <a:lnSpc>
                <a:spcPct val="150000"/>
              </a:lnSpc>
              <a:spcBef>
                <a:spcPts val="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3839583478"/>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3">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3950" y="429461"/>
            <a:ext cx="6343650" cy="2668463"/>
          </a:xfrm>
        </p:spPr>
        <p:txBody>
          <a:bodyPr anchor="b" anchorCtr="0"/>
          <a:lstStyle>
            <a:lvl1pPr>
              <a:defRPr cap="all" baseline="0">
                <a:solidFill>
                  <a:schemeClr val="accent1"/>
                </a:solidFill>
              </a:defRPr>
            </a:lvl1pPr>
          </a:lstStyle>
          <a:p>
            <a:r>
              <a:rPr lang="en-US" dirty="0"/>
              <a:t>CLICK TO ADD TITLE</a:t>
            </a:r>
          </a:p>
        </p:txBody>
      </p:sp>
      <p:sp>
        <p:nvSpPr>
          <p:cNvPr id="7" name="Content Placeholder 2">
            <a:extLst>
              <a:ext uri="{FF2B5EF4-FFF2-40B4-BE49-F238E27FC236}">
                <a16:creationId xmlns:a16="http://schemas.microsoft.com/office/drawing/2014/main" id="{F183B974-C7F1-5026-EC6E-647371B64BBB}"/>
              </a:ext>
            </a:extLst>
          </p:cNvPr>
          <p:cNvSpPr>
            <a:spLocks noGrp="1"/>
          </p:cNvSpPr>
          <p:nvPr>
            <p:ph sz="half" idx="14" hasCustomPrompt="1"/>
          </p:nvPr>
        </p:nvSpPr>
        <p:spPr>
          <a:xfrm>
            <a:off x="4938712" y="3299953"/>
            <a:ext cx="6338888" cy="2668463"/>
          </a:xfrm>
        </p:spPr>
        <p:txBody>
          <a:bodyPr>
            <a:normAutofit/>
          </a:bodyPr>
          <a:lstStyle>
            <a:lvl1pPr marL="0" indent="0">
              <a:lnSpc>
                <a:spcPct val="150000"/>
              </a:lnSpc>
              <a:spcBef>
                <a:spcPts val="0"/>
              </a:spcBef>
              <a:spcAft>
                <a:spcPts val="0"/>
              </a:spcAft>
              <a:buFont typeface="Arial" panose="020B0604020202020204" pitchFamily="34" charset="0"/>
              <a:buNone/>
              <a:defRPr sz="24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3" name="Group 2">
            <a:extLst>
              <a:ext uri="{FF2B5EF4-FFF2-40B4-BE49-F238E27FC236}">
                <a16:creationId xmlns:a16="http://schemas.microsoft.com/office/drawing/2014/main" id="{464914EB-20DD-97B4-8FF9-94D739D21CA4}"/>
              </a:ext>
              <a:ext uri="{C183D7F6-B498-43B3-948B-1728B52AA6E4}">
                <adec:decorative xmlns:adec="http://schemas.microsoft.com/office/drawing/2017/decorative" val="1"/>
              </a:ext>
            </a:extLst>
          </p:cNvPr>
          <p:cNvGrpSpPr/>
          <p:nvPr userDrawn="1"/>
        </p:nvGrpSpPr>
        <p:grpSpPr>
          <a:xfrm>
            <a:off x="-9867" y="-7753"/>
            <a:ext cx="4187536" cy="6865753"/>
            <a:chOff x="-9867" y="-7753"/>
            <a:chExt cx="4187536" cy="6865753"/>
          </a:xfrm>
        </p:grpSpPr>
        <p:sp>
          <p:nvSpPr>
            <p:cNvPr id="64" name="Rectangle 63">
              <a:extLst>
                <a:ext uri="{FF2B5EF4-FFF2-40B4-BE49-F238E27FC236}">
                  <a16:creationId xmlns:a16="http://schemas.microsoft.com/office/drawing/2014/main" id="{0407AED1-9974-465A-BC9C-530E270105DE}"/>
                </a:ext>
              </a:extLst>
            </p:cNvPr>
            <p:cNvSpPr/>
            <p:nvPr userDrawn="1"/>
          </p:nvSpPr>
          <p:spPr>
            <a:xfrm flipH="1">
              <a:off x="0" y="2021358"/>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808ADBC6-C9BE-4302-A86A-4AC842874C24}"/>
                </a:ext>
              </a:extLst>
            </p:cNvPr>
            <p:cNvSpPr/>
            <p:nvPr userDrawn="1"/>
          </p:nvSpPr>
          <p:spPr>
            <a:xfrm>
              <a:off x="2029604"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2B04AFC-F339-4DFB-AA44-D68317065E02}"/>
                </a:ext>
              </a:extLst>
            </p:cNvPr>
            <p:cNvSpPr/>
            <p:nvPr userDrawn="1"/>
          </p:nvSpPr>
          <p:spPr>
            <a:xfrm>
              <a:off x="2028253" y="4052815"/>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black and white striped pattern&#10;&#10;Description automatically generated with low confidence">
              <a:extLst>
                <a:ext uri="{FF2B5EF4-FFF2-40B4-BE49-F238E27FC236}">
                  <a16:creationId xmlns:a16="http://schemas.microsoft.com/office/drawing/2014/main" id="{E88B2398-8473-499F-836C-F3AF518F5BB2}"/>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26" name="Graphic 25">
              <a:extLst>
                <a:ext uri="{FF2B5EF4-FFF2-40B4-BE49-F238E27FC236}">
                  <a16:creationId xmlns:a16="http://schemas.microsoft.com/office/drawing/2014/main" id="{E1BC9BFE-80C0-4DA9-92DB-070C41E412B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076"/>
              <a:ext cx="2029968" cy="2029968"/>
            </a:xfrm>
            <a:prstGeom prst="rect">
              <a:avLst/>
            </a:prstGeom>
          </p:spPr>
        </p:pic>
        <p:sp>
          <p:nvSpPr>
            <p:cNvPr id="31" name="Rectangle 30">
              <a:extLst>
                <a:ext uri="{FF2B5EF4-FFF2-40B4-BE49-F238E27FC236}">
                  <a16:creationId xmlns:a16="http://schemas.microsoft.com/office/drawing/2014/main" id="{A522571C-09D3-4F39-B963-76F80D9973F1}"/>
                </a:ext>
              </a:extLst>
            </p:cNvPr>
            <p:cNvSpPr/>
            <p:nvPr userDrawn="1"/>
          </p:nvSpPr>
          <p:spPr>
            <a:xfrm>
              <a:off x="2029968" y="6045049"/>
              <a:ext cx="2029968" cy="81295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20268D7D-D5FB-492C-8D00-3E866534BD42}"/>
                </a:ext>
              </a:extLst>
            </p:cNvPr>
            <p:cNvSpPr/>
            <p:nvPr userDrawn="1"/>
          </p:nvSpPr>
          <p:spPr>
            <a:xfrm flipH="1">
              <a:off x="0" y="4828032"/>
              <a:ext cx="2032942"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Graphic 13">
              <a:extLst>
                <a:ext uri="{FF2B5EF4-FFF2-40B4-BE49-F238E27FC236}">
                  <a16:creationId xmlns:a16="http://schemas.microsoft.com/office/drawing/2014/main" id="{54BCEF24-C76B-44E5-A457-E55658E8EB8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860" y="4828032"/>
              <a:ext cx="2029968" cy="2029968"/>
            </a:xfrm>
            <a:prstGeom prst="rect">
              <a:avLst/>
            </a:prstGeom>
          </p:spPr>
        </p:pic>
        <p:grpSp>
          <p:nvGrpSpPr>
            <p:cNvPr id="40" name="Group 39">
              <a:extLst>
                <a:ext uri="{FF2B5EF4-FFF2-40B4-BE49-F238E27FC236}">
                  <a16:creationId xmlns:a16="http://schemas.microsoft.com/office/drawing/2014/main" id="{18216784-417D-44A8-8CF1-C0CAF410EB9B}"/>
                </a:ext>
              </a:extLst>
            </p:cNvPr>
            <p:cNvGrpSpPr/>
            <p:nvPr userDrawn="1"/>
          </p:nvGrpSpPr>
          <p:grpSpPr>
            <a:xfrm>
              <a:off x="100242" y="2099803"/>
              <a:ext cx="1920240" cy="1920240"/>
              <a:chOff x="5361924" y="7472790"/>
              <a:chExt cx="1828800" cy="1828800"/>
            </a:xfrm>
          </p:grpSpPr>
          <p:grpSp>
            <p:nvGrpSpPr>
              <p:cNvPr id="41" name="Group 40">
                <a:extLst>
                  <a:ext uri="{FF2B5EF4-FFF2-40B4-BE49-F238E27FC236}">
                    <a16:creationId xmlns:a16="http://schemas.microsoft.com/office/drawing/2014/main" id="{FFF90BA2-E949-4FDF-A88E-B68F607E3205}"/>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41F18930-2C24-4BA6-A1EB-BF1644EE8558}"/>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D5953E65-C24C-4C83-86BB-E4A6D2532FDF}"/>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0B9DA7A8-A66E-4E0E-92DF-B3FF112EBB70}"/>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94E74739-1964-4A3C-B2E5-28FEF5EF8E49}"/>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E31C22DC-76BD-4E83-8A1A-B7AE70B2E8FE}"/>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F63C700C-5749-4BA1-8128-78559312E825}"/>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EC81C305-3A69-4634-8A07-56F8272122AF}"/>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A14AAEDA-8F87-420D-A6BD-FF115C08EB7A}"/>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A1FA4EA0-701D-49A3-8962-1BD0CE6E9C0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E362A8AA-1110-4C1C-9922-60F7D43E82B0}"/>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BC8B72EE-335A-4030-B500-7E6FB4D24F18}"/>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10167348-D9AA-4440-8569-849A6B0F2C2D}"/>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A5616AB2-7A83-42C0-883C-FFA27D5468C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6A9CA073-4F0B-4787-B46D-7886261E945E}"/>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9AF901A3-1EC5-458F-A653-74CCEAE9A13D}"/>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4D5E35A9-4BB5-48F3-AE34-E1BDD3343EB1}"/>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A9A549D5-A823-49C4-8C36-D074E6E039B9}"/>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6A767C47-7246-4B50-8E78-82766365754A}"/>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0AEE1DDC-07C3-4204-A3B1-BB7C77C0622B}"/>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75" name="Rectangle 74">
              <a:extLst>
                <a:ext uri="{FF2B5EF4-FFF2-40B4-BE49-F238E27FC236}">
                  <a16:creationId xmlns:a16="http://schemas.microsoft.com/office/drawing/2014/main" id="{15DA288D-BE35-46E8-AA86-9F28D8504DAB}"/>
                </a:ext>
              </a:extLst>
            </p:cNvPr>
            <p:cNvSpPr/>
            <p:nvPr userDrawn="1"/>
          </p:nvSpPr>
          <p:spPr>
            <a:xfrm>
              <a:off x="0" y="4043197"/>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72557B54-30A3-4192-9D51-EE28AF522DE9}"/>
                </a:ext>
              </a:extLst>
            </p:cNvPr>
            <p:cNvSpPr/>
            <p:nvPr userDrawn="1"/>
          </p:nvSpPr>
          <p:spPr>
            <a:xfrm>
              <a:off x="0" y="2021358"/>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6" name="Straight Connector 65">
              <a:extLst>
                <a:ext uri="{FF2B5EF4-FFF2-40B4-BE49-F238E27FC236}">
                  <a16:creationId xmlns:a16="http://schemas.microsoft.com/office/drawing/2014/main" id="{2208FD0E-034D-4DF3-85D7-F0EBE2775B58}"/>
                </a:ext>
              </a:extLst>
            </p:cNvPr>
            <p:cNvCxnSpPr>
              <a:cxnSpLocks/>
            </p:cNvCxnSpPr>
            <p:nvPr userDrawn="1"/>
          </p:nvCxnSpPr>
          <p:spPr>
            <a:xfrm>
              <a:off x="10632" y="-7753"/>
              <a:ext cx="4052352" cy="404086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E20239FE-47D0-4B4F-8440-F859F368C141}"/>
                </a:ext>
              </a:extLst>
            </p:cNvPr>
            <p:cNvSpPr/>
            <p:nvPr userDrawn="1"/>
          </p:nvSpPr>
          <p:spPr>
            <a:xfrm>
              <a:off x="3903349" y="3869829"/>
              <a:ext cx="274320" cy="2743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Footer Placeholder 4">
            <a:extLst>
              <a:ext uri="{FF2B5EF4-FFF2-40B4-BE49-F238E27FC236}">
                <a16:creationId xmlns:a16="http://schemas.microsoft.com/office/drawing/2014/main" id="{A8925BB7-B630-981C-964B-37A5DCBEA2E2}"/>
              </a:ext>
            </a:extLst>
          </p:cNvPr>
          <p:cNvSpPr>
            <a:spLocks noGrp="1"/>
          </p:cNvSpPr>
          <p:nvPr>
            <p:ph type="ftr" sz="quarter" idx="11"/>
          </p:nvPr>
        </p:nvSpPr>
        <p:spPr>
          <a:xfrm>
            <a:off x="7306165" y="6355080"/>
            <a:ext cx="2286000" cy="365125"/>
          </a:xfrm>
        </p:spPr>
        <p:txBody>
          <a:bodyPr/>
          <a:lstStyle>
            <a:lvl1pPr>
              <a:defRPr>
                <a:solidFill>
                  <a:schemeClr val="tx1"/>
                </a:solidFill>
              </a:defRPr>
            </a:lvl1pPr>
          </a:lstStyle>
          <a:p>
            <a:r>
              <a:rPr lang="en-US"/>
              <a:t>Presentation title</a:t>
            </a:r>
            <a:endParaRPr lang="en-US" dirty="0"/>
          </a:p>
        </p:txBody>
      </p:sp>
      <p:sp>
        <p:nvSpPr>
          <p:cNvPr id="5" name="Slide Number Placeholder 5">
            <a:extLst>
              <a:ext uri="{FF2B5EF4-FFF2-40B4-BE49-F238E27FC236}">
                <a16:creationId xmlns:a16="http://schemas.microsoft.com/office/drawing/2014/main" id="{4B4D24B0-E841-7B76-D133-06ABBAB6B6FF}"/>
              </a:ext>
            </a:extLst>
          </p:cNvPr>
          <p:cNvSpPr>
            <a:spLocks noGrp="1"/>
          </p:cNvSpPr>
          <p:nvPr>
            <p:ph type="sldNum" sz="quarter" idx="12"/>
          </p:nvPr>
        </p:nvSpPr>
        <p:spPr>
          <a:xfrm>
            <a:off x="10967357"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
        <p:nvSpPr>
          <p:cNvPr id="6" name="Date Placeholder 3">
            <a:extLst>
              <a:ext uri="{FF2B5EF4-FFF2-40B4-BE49-F238E27FC236}">
                <a16:creationId xmlns:a16="http://schemas.microsoft.com/office/drawing/2014/main" id="{C7D011F5-A799-BEAA-9160-5743D58B456A}"/>
              </a:ext>
            </a:extLst>
          </p:cNvPr>
          <p:cNvSpPr>
            <a:spLocks noGrp="1"/>
          </p:cNvSpPr>
          <p:nvPr>
            <p:ph type="dt" sz="half" idx="10"/>
          </p:nvPr>
        </p:nvSpPr>
        <p:spPr>
          <a:xfrm>
            <a:off x="4833694" y="6353175"/>
            <a:ext cx="1097280" cy="365125"/>
          </a:xfrm>
        </p:spPr>
        <p:txBody>
          <a:bodyPr/>
          <a:lstStyle>
            <a:lvl1pPr>
              <a:defRPr>
                <a:solidFill>
                  <a:schemeClr val="tx1"/>
                </a:solidFill>
              </a:defRPr>
            </a:lvl1pPr>
          </a:lstStyle>
          <a:p>
            <a:r>
              <a:rPr lang="en-US"/>
              <a:t>12/11/2023</a:t>
            </a:r>
            <a:endParaRPr lang="en-US" dirty="0"/>
          </a:p>
        </p:txBody>
      </p:sp>
    </p:spTree>
    <p:extLst>
      <p:ext uri="{BB962C8B-B14F-4D97-AF65-F5344CB8AC3E}">
        <p14:creationId xmlns:p14="http://schemas.microsoft.com/office/powerpoint/2010/main" val="19373990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Picture">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660358"/>
            <a:ext cx="6594768" cy="5537284"/>
          </a:xfrm>
        </p:spPr>
        <p:txBody>
          <a:bodyPr anchor="ctr">
            <a:normAutofit/>
          </a:bodyPr>
          <a:lstStyle>
            <a:lvl1pPr algn="l">
              <a:defRPr sz="4800" cap="all" baseline="0">
                <a:solidFill>
                  <a:schemeClr val="tx2"/>
                </a:solidFill>
              </a:defRPr>
            </a:lvl1pPr>
          </a:lstStyle>
          <a:p>
            <a:r>
              <a:rPr lang="en-US" dirty="0"/>
              <a:t>Click to add title</a:t>
            </a:r>
          </a:p>
        </p:txBody>
      </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rot="10800000">
            <a:off x="1" y="761322"/>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algn="ctr">
              <a:defRPr sz="2000">
                <a:solidFill>
                  <a:schemeClr val="bg1"/>
                </a:solidFill>
              </a:defRPr>
            </a:lvl1pPr>
          </a:lstStyle>
          <a:p>
            <a:r>
              <a:rPr lang="en-US" dirty="0"/>
              <a:t>Click icon to insert picture</a:t>
            </a:r>
          </a:p>
        </p:txBody>
      </p:sp>
      <p:grpSp>
        <p:nvGrpSpPr>
          <p:cNvPr id="4" name="Group 3">
            <a:extLst>
              <a:ext uri="{FF2B5EF4-FFF2-40B4-BE49-F238E27FC236}">
                <a16:creationId xmlns:a16="http://schemas.microsoft.com/office/drawing/2014/main" id="{A1EA6F58-FA46-C921-5758-59234B148D4F}"/>
              </a:ext>
              <a:ext uri="{C183D7F6-B498-43B3-948B-1728B52AA6E4}">
                <adec:decorative xmlns:adec="http://schemas.microsoft.com/office/drawing/2017/decorative" val="1"/>
              </a:ext>
            </a:extLst>
          </p:cNvPr>
          <p:cNvGrpSpPr/>
          <p:nvPr userDrawn="1"/>
        </p:nvGrpSpPr>
        <p:grpSpPr>
          <a:xfrm>
            <a:off x="0" y="0"/>
            <a:ext cx="4069439" cy="4828833"/>
            <a:chOff x="0" y="0"/>
            <a:chExt cx="4069439" cy="4828833"/>
          </a:xfrm>
        </p:grpSpPr>
        <p:sp>
          <p:nvSpPr>
            <p:cNvPr id="7" name="Rectangle 6">
              <a:extLst>
                <a:ext uri="{FF2B5EF4-FFF2-40B4-BE49-F238E27FC236}">
                  <a16:creationId xmlns:a16="http://schemas.microsoft.com/office/drawing/2014/main" id="{06F989FA-6E7A-3A98-AF95-F2384308BD32}"/>
                </a:ext>
              </a:extLst>
            </p:cNvPr>
            <p:cNvSpPr>
              <a:spLocks/>
            </p:cNvSpPr>
            <p:nvPr userDrawn="1"/>
          </p:nvSpPr>
          <p:spPr>
            <a:xfrm rot="10800000" flipH="1">
              <a:off x="2026630" y="77643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rot="10800000">
              <a:off x="0" y="76613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rot="10800000">
              <a:off x="1351" y="0"/>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039471" y="2798865"/>
              <a:ext cx="2029968" cy="2029968"/>
            </a:xfrm>
            <a:prstGeom prst="rect">
              <a:avLst/>
            </a:prstGeom>
          </p:spPr>
        </p:pic>
        <p:sp>
          <p:nvSpPr>
            <p:cNvPr id="41" name="Rectangle 40">
              <a:extLst>
                <a:ext uri="{FF2B5EF4-FFF2-40B4-BE49-F238E27FC236}">
                  <a16:creationId xmlns:a16="http://schemas.microsoft.com/office/drawing/2014/main" id="{26879019-2911-2F60-CC5B-25D1BE752B8D}"/>
                </a:ext>
              </a:extLst>
            </p:cNvPr>
            <p:cNvSpPr/>
            <p:nvPr userDrawn="1"/>
          </p:nvSpPr>
          <p:spPr>
            <a:xfrm rot="10800000">
              <a:off x="2029604" y="0"/>
              <a:ext cx="2029968" cy="784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black and white striped pattern&#10;&#10;Description automatically generated with low confidence">
              <a:extLst>
                <a:ext uri="{FF2B5EF4-FFF2-40B4-BE49-F238E27FC236}">
                  <a16:creationId xmlns:a16="http://schemas.microsoft.com/office/drawing/2014/main" id="{CD1CD1B2-7EBC-96B6-A02D-7972C278746E}"/>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rot="10800000">
              <a:off x="2035948" y="788197"/>
              <a:ext cx="2019299" cy="999451"/>
            </a:xfrm>
            <a:prstGeom prst="rect">
              <a:avLst/>
            </a:prstGeom>
          </p:spPr>
        </p:pic>
      </p:grpSp>
    </p:spTree>
    <p:extLst>
      <p:ext uri="{BB962C8B-B14F-4D97-AF65-F5344CB8AC3E}">
        <p14:creationId xmlns:p14="http://schemas.microsoft.com/office/powerpoint/2010/main" val="1506966382"/>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Subtitle + Picture ">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544285"/>
            <a:ext cx="6594768" cy="3445329"/>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4829789" y="4130045"/>
            <a:ext cx="6594768" cy="1951523"/>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grpSp>
        <p:nvGrpSpPr>
          <p:cNvPr id="4" name="Group 3">
            <a:extLst>
              <a:ext uri="{FF2B5EF4-FFF2-40B4-BE49-F238E27FC236}">
                <a16:creationId xmlns:a16="http://schemas.microsoft.com/office/drawing/2014/main" id="{C2A24CB0-5164-75CE-ED27-EF876C19C655}"/>
              </a:ext>
              <a:ext uri="{C183D7F6-B498-43B3-948B-1728B52AA6E4}">
                <adec:decorative xmlns:adec="http://schemas.microsoft.com/office/drawing/2017/decorative" val="1"/>
              </a:ext>
            </a:extLst>
          </p:cNvPr>
          <p:cNvGrpSpPr/>
          <p:nvPr userDrawn="1"/>
        </p:nvGrpSpPr>
        <p:grpSpPr>
          <a:xfrm>
            <a:off x="0" y="2029167"/>
            <a:ext cx="4069439" cy="4828833"/>
            <a:chOff x="0" y="2029167"/>
            <a:chExt cx="4069439" cy="4828833"/>
          </a:xfrm>
        </p:grpSpPr>
        <p:sp>
          <p:nvSpPr>
            <p:cNvPr id="7" name="Rectangle 6">
              <a:extLst>
                <a:ext uri="{FF2B5EF4-FFF2-40B4-BE49-F238E27FC236}">
                  <a16:creationId xmlns:a16="http://schemas.microsoft.com/office/drawing/2014/main" id="{06F989FA-6E7A-3A98-AF95-F2384308BD32}"/>
                </a:ext>
              </a:extLst>
            </p:cNvPr>
            <p:cNvSpPr/>
            <p:nvPr userDrawn="1"/>
          </p:nvSpPr>
          <p:spPr>
            <a:xfrm flipH="1">
              <a:off x="9867" y="405160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a:off x="2039471" y="406189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a:off x="2038120" y="6083058"/>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0" y="2029167"/>
              <a:ext cx="2029968" cy="2029968"/>
            </a:xfrm>
            <a:prstGeom prst="rect">
              <a:avLst/>
            </a:prstGeom>
          </p:spPr>
        </p:pic>
        <p:grpSp>
          <p:nvGrpSpPr>
            <p:cNvPr id="19" name="Group 18">
              <a:extLst>
                <a:ext uri="{FF2B5EF4-FFF2-40B4-BE49-F238E27FC236}">
                  <a16:creationId xmlns:a16="http://schemas.microsoft.com/office/drawing/2014/main" id="{227BDAED-0D36-04AE-1A0C-E36977943C38}"/>
                </a:ext>
              </a:extLst>
            </p:cNvPr>
            <p:cNvGrpSpPr/>
            <p:nvPr userDrawn="1"/>
          </p:nvGrpSpPr>
          <p:grpSpPr>
            <a:xfrm>
              <a:off x="110109" y="4130046"/>
              <a:ext cx="1920240" cy="1920240"/>
              <a:chOff x="5361924" y="7472790"/>
              <a:chExt cx="1828800" cy="1828800"/>
            </a:xfrm>
          </p:grpSpPr>
          <p:grpSp>
            <p:nvGrpSpPr>
              <p:cNvPr id="20" name="Group 19">
                <a:extLst>
                  <a:ext uri="{FF2B5EF4-FFF2-40B4-BE49-F238E27FC236}">
                    <a16:creationId xmlns:a16="http://schemas.microsoft.com/office/drawing/2014/main" id="{DCF3798F-8E8C-7928-8347-8BC5B07B29F9}"/>
                  </a:ext>
                </a:extLst>
              </p:cNvPr>
              <p:cNvGrpSpPr/>
              <p:nvPr userDrawn="1"/>
            </p:nvGrpSpPr>
            <p:grpSpPr>
              <a:xfrm>
                <a:off x="5361924" y="7472790"/>
                <a:ext cx="1828800" cy="1828800"/>
                <a:chOff x="5361924" y="7472790"/>
                <a:chExt cx="1828800" cy="1828800"/>
              </a:xfrm>
            </p:grpSpPr>
            <p:grpSp>
              <p:nvGrpSpPr>
                <p:cNvPr id="22" name="Group 21">
                  <a:extLst>
                    <a:ext uri="{FF2B5EF4-FFF2-40B4-BE49-F238E27FC236}">
                      <a16:creationId xmlns:a16="http://schemas.microsoft.com/office/drawing/2014/main" id="{A488BF7D-B7D9-249A-4EC2-8A1F6311D1BD}"/>
                    </a:ext>
                  </a:extLst>
                </p:cNvPr>
                <p:cNvGrpSpPr/>
                <p:nvPr userDrawn="1"/>
              </p:nvGrpSpPr>
              <p:grpSpPr>
                <a:xfrm>
                  <a:off x="5361924" y="7472790"/>
                  <a:ext cx="1828800" cy="1828800"/>
                  <a:chOff x="5388428" y="7173291"/>
                  <a:chExt cx="1828800" cy="1828800"/>
                </a:xfrm>
              </p:grpSpPr>
              <p:grpSp>
                <p:nvGrpSpPr>
                  <p:cNvPr id="29" name="Group 28">
                    <a:extLst>
                      <a:ext uri="{FF2B5EF4-FFF2-40B4-BE49-F238E27FC236}">
                        <a16:creationId xmlns:a16="http://schemas.microsoft.com/office/drawing/2014/main" id="{C68EE8A4-53F3-EAAD-F43C-1F73C11BCE4C}"/>
                      </a:ext>
                    </a:extLst>
                  </p:cNvPr>
                  <p:cNvGrpSpPr/>
                  <p:nvPr userDrawn="1"/>
                </p:nvGrpSpPr>
                <p:grpSpPr>
                  <a:xfrm>
                    <a:off x="5388428" y="7173291"/>
                    <a:ext cx="1828800" cy="1828800"/>
                    <a:chOff x="5388428" y="7173291"/>
                    <a:chExt cx="1828800" cy="1828800"/>
                  </a:xfrm>
                </p:grpSpPr>
                <p:grpSp>
                  <p:nvGrpSpPr>
                    <p:cNvPr id="31" name="Group 30">
                      <a:extLst>
                        <a:ext uri="{FF2B5EF4-FFF2-40B4-BE49-F238E27FC236}">
                          <a16:creationId xmlns:a16="http://schemas.microsoft.com/office/drawing/2014/main" id="{806ABFB8-B814-19D4-3D47-A20F5AE8785F}"/>
                        </a:ext>
                      </a:extLst>
                    </p:cNvPr>
                    <p:cNvGrpSpPr/>
                    <p:nvPr userDrawn="1"/>
                  </p:nvGrpSpPr>
                  <p:grpSpPr>
                    <a:xfrm>
                      <a:off x="5388428" y="7173291"/>
                      <a:ext cx="1828800" cy="1828800"/>
                      <a:chOff x="5579044" y="7049770"/>
                      <a:chExt cx="1828800" cy="1828800"/>
                    </a:xfrm>
                  </p:grpSpPr>
                  <p:grpSp>
                    <p:nvGrpSpPr>
                      <p:cNvPr id="33" name="Group 32">
                        <a:extLst>
                          <a:ext uri="{FF2B5EF4-FFF2-40B4-BE49-F238E27FC236}">
                            <a16:creationId xmlns:a16="http://schemas.microsoft.com/office/drawing/2014/main" id="{992340A8-8A61-1791-D56D-37F56A662FEC}"/>
                          </a:ext>
                        </a:extLst>
                      </p:cNvPr>
                      <p:cNvGrpSpPr/>
                      <p:nvPr userDrawn="1"/>
                    </p:nvGrpSpPr>
                    <p:grpSpPr>
                      <a:xfrm>
                        <a:off x="5579044" y="7049770"/>
                        <a:ext cx="1828800" cy="1828800"/>
                        <a:chOff x="5579044" y="7049770"/>
                        <a:chExt cx="1828800" cy="1828800"/>
                      </a:xfrm>
                    </p:grpSpPr>
                    <p:grpSp>
                      <p:nvGrpSpPr>
                        <p:cNvPr id="35" name="Group 34">
                          <a:extLst>
                            <a:ext uri="{FF2B5EF4-FFF2-40B4-BE49-F238E27FC236}">
                              <a16:creationId xmlns:a16="http://schemas.microsoft.com/office/drawing/2014/main" id="{CD482B6F-4CF8-CEB3-7478-EB1A76DCF567}"/>
                            </a:ext>
                          </a:extLst>
                        </p:cNvPr>
                        <p:cNvGrpSpPr/>
                        <p:nvPr userDrawn="1"/>
                      </p:nvGrpSpPr>
                      <p:grpSpPr>
                        <a:xfrm>
                          <a:off x="5579044" y="7049770"/>
                          <a:ext cx="1828800" cy="1828800"/>
                          <a:chOff x="5579044" y="7049770"/>
                          <a:chExt cx="1828800" cy="1828800"/>
                        </a:xfrm>
                      </p:grpSpPr>
                      <p:grpSp>
                        <p:nvGrpSpPr>
                          <p:cNvPr id="37" name="Group 36">
                            <a:extLst>
                              <a:ext uri="{FF2B5EF4-FFF2-40B4-BE49-F238E27FC236}">
                                <a16:creationId xmlns:a16="http://schemas.microsoft.com/office/drawing/2014/main" id="{48DB94FE-59B9-2EAD-D619-84D732CEACD3}"/>
                              </a:ext>
                            </a:extLst>
                          </p:cNvPr>
                          <p:cNvGrpSpPr/>
                          <p:nvPr userDrawn="1"/>
                        </p:nvGrpSpPr>
                        <p:grpSpPr>
                          <a:xfrm>
                            <a:off x="5579044" y="7049770"/>
                            <a:ext cx="1828800" cy="1828800"/>
                            <a:chOff x="5579044" y="7049770"/>
                            <a:chExt cx="1828800" cy="1828800"/>
                          </a:xfrm>
                        </p:grpSpPr>
                        <p:sp>
                          <p:nvSpPr>
                            <p:cNvPr id="39" name="Oval 38">
                              <a:extLst>
                                <a:ext uri="{FF2B5EF4-FFF2-40B4-BE49-F238E27FC236}">
                                  <a16:creationId xmlns:a16="http://schemas.microsoft.com/office/drawing/2014/main" id="{E9EB6EED-2663-2442-C484-EF27395DCEB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0" name="Oval 39">
                              <a:extLst>
                                <a:ext uri="{FF2B5EF4-FFF2-40B4-BE49-F238E27FC236}">
                                  <a16:creationId xmlns:a16="http://schemas.microsoft.com/office/drawing/2014/main" id="{E5978766-DE51-5FF5-41BE-B1007C37165E}"/>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8" name="Oval 37">
                            <a:extLst>
                              <a:ext uri="{FF2B5EF4-FFF2-40B4-BE49-F238E27FC236}">
                                <a16:creationId xmlns:a16="http://schemas.microsoft.com/office/drawing/2014/main" id="{749B68DA-C119-6301-085A-2E7F3F7E3CB1}"/>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6" name="Oval 35">
                          <a:extLst>
                            <a:ext uri="{FF2B5EF4-FFF2-40B4-BE49-F238E27FC236}">
                              <a16:creationId xmlns:a16="http://schemas.microsoft.com/office/drawing/2014/main" id="{D753957E-F4A5-E4CA-B8B3-F6AE73F159F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4" name="Oval 33">
                        <a:extLst>
                          <a:ext uri="{FF2B5EF4-FFF2-40B4-BE49-F238E27FC236}">
                            <a16:creationId xmlns:a16="http://schemas.microsoft.com/office/drawing/2014/main" id="{3C4F46AE-42C2-9E3D-D294-F9297389D110}"/>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2" name="Oval 31">
                      <a:extLst>
                        <a:ext uri="{FF2B5EF4-FFF2-40B4-BE49-F238E27FC236}">
                          <a16:creationId xmlns:a16="http://schemas.microsoft.com/office/drawing/2014/main" id="{42376F25-4466-0F15-CD2F-B821AC9CCE5C}"/>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0" name="Oval 29">
                    <a:extLst>
                      <a:ext uri="{FF2B5EF4-FFF2-40B4-BE49-F238E27FC236}">
                        <a16:creationId xmlns:a16="http://schemas.microsoft.com/office/drawing/2014/main" id="{BBC988D2-4FFC-612A-DD91-A41B6194EF6C}"/>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4" name="Oval 23">
                  <a:extLst>
                    <a:ext uri="{FF2B5EF4-FFF2-40B4-BE49-F238E27FC236}">
                      <a16:creationId xmlns:a16="http://schemas.microsoft.com/office/drawing/2014/main" id="{53690E8A-1D3D-3D5D-932E-D2A2CFE5BDAB}"/>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5" name="Oval 24">
                  <a:extLst>
                    <a:ext uri="{FF2B5EF4-FFF2-40B4-BE49-F238E27FC236}">
                      <a16:creationId xmlns:a16="http://schemas.microsoft.com/office/drawing/2014/main" id="{1AE08D7C-4190-C00C-19F0-BEC1F608B97A}"/>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6" name="Oval 25">
                  <a:extLst>
                    <a:ext uri="{FF2B5EF4-FFF2-40B4-BE49-F238E27FC236}">
                      <a16:creationId xmlns:a16="http://schemas.microsoft.com/office/drawing/2014/main" id="{7B3E9873-3672-0001-60F1-6068B67A6DFE}"/>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7" name="Oval 26">
                  <a:extLst>
                    <a:ext uri="{FF2B5EF4-FFF2-40B4-BE49-F238E27FC236}">
                      <a16:creationId xmlns:a16="http://schemas.microsoft.com/office/drawing/2014/main" id="{4CD85BCE-3B9E-234C-4D1D-EC1A6A57D298}"/>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8" name="Oval 27">
                  <a:extLst>
                    <a:ext uri="{FF2B5EF4-FFF2-40B4-BE49-F238E27FC236}">
                      <a16:creationId xmlns:a16="http://schemas.microsoft.com/office/drawing/2014/main" id="{5CC66A2F-CBBE-220E-5ECB-528B8EE34F83}"/>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1" name="Oval 20">
                <a:extLst>
                  <a:ext uri="{FF2B5EF4-FFF2-40B4-BE49-F238E27FC236}">
                    <a16:creationId xmlns:a16="http://schemas.microsoft.com/office/drawing/2014/main" id="{B7B0A7FC-B497-31A6-1F93-414F96AF4C4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1" name="Rectangle 40">
              <a:extLst>
                <a:ext uri="{FF2B5EF4-FFF2-40B4-BE49-F238E27FC236}">
                  <a16:creationId xmlns:a16="http://schemas.microsoft.com/office/drawing/2014/main" id="{26879019-2911-2F60-CC5B-25D1BE752B8D}"/>
                </a:ext>
              </a:extLst>
            </p:cNvPr>
            <p:cNvSpPr/>
            <p:nvPr userDrawn="1"/>
          </p:nvSpPr>
          <p:spPr>
            <a:xfrm>
              <a:off x="9867" y="6073440"/>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CCEA94B-F499-5FCA-D063-7FD71F10F95B}"/>
                </a:ext>
              </a:extLst>
            </p:cNvPr>
            <p:cNvSpPr/>
            <p:nvPr userDrawn="1"/>
          </p:nvSpPr>
          <p:spPr>
            <a:xfrm>
              <a:off x="9867" y="405160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a:off x="0" y="-1"/>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marL="0" indent="0" algn="ctr">
              <a:buNone/>
              <a:defRPr sz="2000">
                <a:solidFill>
                  <a:schemeClr val="bg1"/>
                </a:solidFill>
              </a:defRPr>
            </a:lvl1pPr>
          </a:lstStyle>
          <a:p>
            <a:r>
              <a:rPr lang="en-US" dirty="0"/>
              <a:t>Click icon to insert picture</a:t>
            </a:r>
          </a:p>
        </p:txBody>
      </p:sp>
    </p:spTree>
    <p:extLst>
      <p:ext uri="{BB962C8B-B14F-4D97-AF65-F5344CB8AC3E}">
        <p14:creationId xmlns:p14="http://schemas.microsoft.com/office/powerpoint/2010/main" val="17235676"/>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1">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1" y="896112"/>
            <a:ext cx="6589150" cy="1988706"/>
          </a:xfrm>
        </p:spPr>
        <p:txBody>
          <a:bodyPr anchor="t" anchorCtr="0"/>
          <a:lstStyle>
            <a:lvl1pPr>
              <a:defRPr cap="all" baseline="0">
                <a:solidFill>
                  <a:schemeClr val="tx2"/>
                </a:solidFill>
              </a:defRPr>
            </a:lvl1pPr>
          </a:lstStyle>
          <a:p>
            <a:r>
              <a:rPr lang="en-US" dirty="0"/>
              <a:t>CLICK TO ADD TITLE</a:t>
            </a:r>
          </a:p>
        </p:txBody>
      </p:sp>
      <p:grpSp>
        <p:nvGrpSpPr>
          <p:cNvPr id="3" name="Group 2">
            <a:extLst>
              <a:ext uri="{FF2B5EF4-FFF2-40B4-BE49-F238E27FC236}">
                <a16:creationId xmlns:a16="http://schemas.microsoft.com/office/drawing/2014/main" id="{C8EF03D4-C3B7-918C-FF43-0A9C106ACA0F}"/>
              </a:ext>
              <a:ext uri="{C183D7F6-B498-43B3-948B-1728B52AA6E4}">
                <adec:decorative xmlns:adec="http://schemas.microsoft.com/office/drawing/2017/decorative" val="1"/>
              </a:ext>
            </a:extLst>
          </p:cNvPr>
          <p:cNvGrpSpPr/>
          <p:nvPr userDrawn="1"/>
        </p:nvGrpSpPr>
        <p:grpSpPr>
          <a:xfrm>
            <a:off x="8127476" y="-9144"/>
            <a:ext cx="4069095" cy="6867144"/>
            <a:chOff x="8127476" y="-9144"/>
            <a:chExt cx="4069095" cy="6867144"/>
          </a:xfrm>
        </p:grpSpPr>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8127476" y="4807776"/>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0492" y="40415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7272" y="5079562"/>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9640" y="-9144"/>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58984" y="6016751"/>
              <a:ext cx="2029968" cy="8412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1156" y="4828032"/>
              <a:ext cx="2029968" cy="2029968"/>
            </a:xfrm>
            <a:prstGeom prst="rect">
              <a:avLst/>
            </a:prstGeom>
          </p:spPr>
        </p:pic>
        <p:grpSp>
          <p:nvGrpSpPr>
            <p:cNvPr id="40" name="Group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8138160" y="2029968"/>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8138160" y="2012062"/>
              <a:ext cx="3044952"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1055096" y="1874902"/>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Date Placeholder 3">
            <a:extLst>
              <a:ext uri="{FF2B5EF4-FFF2-40B4-BE49-F238E27FC236}">
                <a16:creationId xmlns:a16="http://schemas.microsoft.com/office/drawing/2014/main" id="{56895315-7883-40AA-AB6E-E7F8B77E5BAC}"/>
              </a:ext>
            </a:extLst>
          </p:cNvPr>
          <p:cNvSpPr>
            <a:spLocks noGrp="1"/>
          </p:cNvSpPr>
          <p:nvPr>
            <p:ph type="dt" sz="half" idx="10"/>
          </p:nvPr>
        </p:nvSpPr>
        <p:spPr>
          <a:xfrm>
            <a:off x="761295" y="6355080"/>
            <a:ext cx="1097280" cy="365125"/>
          </a:xfrm>
        </p:spPr>
        <p:txBody>
          <a:bodyPr/>
          <a:lstStyle>
            <a:lvl1pPr>
              <a:defRPr>
                <a:solidFill>
                  <a:schemeClr val="bg1"/>
                </a:solidFill>
              </a:defRPr>
            </a:lvl1pPr>
          </a:lstStyle>
          <a:p>
            <a:r>
              <a:rPr lang="en-US"/>
              <a:t>12/11/2023</a:t>
            </a:r>
            <a:endParaRPr lang="en-US" dirty="0"/>
          </a:p>
        </p:txBody>
      </p:sp>
      <p:sp>
        <p:nvSpPr>
          <p:cNvPr id="68" name="Footer Placeholder 4">
            <a:extLst>
              <a:ext uri="{FF2B5EF4-FFF2-40B4-BE49-F238E27FC236}">
                <a16:creationId xmlns:a16="http://schemas.microsoft.com/office/drawing/2014/main" id="{0000A4E2-8200-4049-B783-2C99FBDBAEBD}"/>
              </a:ext>
            </a:extLst>
          </p:cNvPr>
          <p:cNvSpPr>
            <a:spLocks noGrp="1"/>
          </p:cNvSpPr>
          <p:nvPr>
            <p:ph type="ftr" sz="quarter" idx="11"/>
          </p:nvPr>
        </p:nvSpPr>
        <p:spPr>
          <a:xfrm>
            <a:off x="5499886" y="6355080"/>
            <a:ext cx="2286000" cy="365125"/>
          </a:xfrm>
        </p:spPr>
        <p:txBody>
          <a:bodyPr/>
          <a:lstStyle>
            <a:lvl1pPr>
              <a:defRPr>
                <a:solidFill>
                  <a:schemeClr val="bg1"/>
                </a:solidFill>
              </a:defRPr>
            </a:lvl1pPr>
          </a:lstStyle>
          <a:p>
            <a:r>
              <a:rPr lang="en-US"/>
              <a:t>Presentation title</a:t>
            </a:r>
            <a:endParaRPr lang="en-US" dirty="0"/>
          </a:p>
        </p:txBody>
      </p:sp>
      <p:sp>
        <p:nvSpPr>
          <p:cNvPr id="69" name="Slide Number Placeholder 5">
            <a:extLst>
              <a:ext uri="{FF2B5EF4-FFF2-40B4-BE49-F238E27FC236}">
                <a16:creationId xmlns:a16="http://schemas.microsoft.com/office/drawing/2014/main" id="{179E1CD1-EB8F-4E56-ADD5-06293A7A2EE8}"/>
              </a:ext>
            </a:extLst>
          </p:cNvPr>
          <p:cNvSpPr>
            <a:spLocks noGrp="1"/>
          </p:cNvSpPr>
          <p:nvPr>
            <p:ph type="sldNum" sz="quarter" idx="12"/>
          </p:nvPr>
        </p:nvSpPr>
        <p:spPr>
          <a:xfrm>
            <a:off x="11274091" y="635508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4" name="Content Placeholder 2">
            <a:extLst>
              <a:ext uri="{FF2B5EF4-FFF2-40B4-BE49-F238E27FC236}">
                <a16:creationId xmlns:a16="http://schemas.microsoft.com/office/drawing/2014/main" id="{3BB414F1-8F08-3A3B-45E3-9F44595164A1}"/>
              </a:ext>
            </a:extLst>
          </p:cNvPr>
          <p:cNvSpPr>
            <a:spLocks noGrp="1"/>
          </p:cNvSpPr>
          <p:nvPr>
            <p:ph sz="half" idx="14" hasCustomPrompt="1"/>
          </p:nvPr>
        </p:nvSpPr>
        <p:spPr>
          <a:xfrm>
            <a:off x="762001" y="3058886"/>
            <a:ext cx="6597372" cy="3296194"/>
          </a:xfrm>
        </p:spPr>
        <p:txBody>
          <a:bodyPr>
            <a:normAutofit/>
          </a:bodyPr>
          <a:lstStyle>
            <a:lvl1pPr marL="0" indent="0">
              <a:lnSpc>
                <a:spcPts val="2000"/>
              </a:lnSpc>
              <a:buFont typeface="Arial" panose="020B0604020202020204" pitchFamily="34" charset="0"/>
              <a:buNone/>
              <a:defRPr sz="1800">
                <a:solidFill>
                  <a:schemeClr val="bg1"/>
                </a:solidFill>
              </a:defRPr>
            </a:lvl1pPr>
            <a:lvl2pPr marL="457200">
              <a:lnSpc>
                <a:spcPts val="2000"/>
              </a:lnSpc>
              <a:defRPr sz="1800">
                <a:solidFill>
                  <a:schemeClr val="bg1"/>
                </a:solidFill>
              </a:defRPr>
            </a:lvl2pPr>
            <a:lvl3pPr marL="914400">
              <a:lnSpc>
                <a:spcPts val="2000"/>
              </a:lnSpc>
              <a:defRPr sz="1800">
                <a:solidFill>
                  <a:schemeClr val="bg1"/>
                </a:solidFill>
              </a:defRPr>
            </a:lvl3pPr>
            <a:lvl4pPr marL="1371600">
              <a:lnSpc>
                <a:spcPts val="2000"/>
              </a:lnSpc>
              <a:defRPr sz="1800">
                <a:solidFill>
                  <a:schemeClr val="bg1"/>
                </a:solidFill>
              </a:defRPr>
            </a:lvl4pPr>
            <a:lvl5pPr marL="1828800">
              <a:lnSpc>
                <a:spcPts val="2000"/>
              </a:lnSpc>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80696027"/>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Subtitle">
    <p:bg>
      <p:bgPr>
        <a:solidFill>
          <a:schemeClr val="accent3"/>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F09F422-89F7-BDA7-7801-F364BA5D95A5}"/>
              </a:ext>
              <a:ext uri="{C183D7F6-B498-43B3-948B-1728B52AA6E4}">
                <adec:decorative xmlns:adec="http://schemas.microsoft.com/office/drawing/2017/decorative" val="1"/>
              </a:ext>
            </a:extLst>
          </p:cNvPr>
          <p:cNvGrpSpPr/>
          <p:nvPr userDrawn="1"/>
        </p:nvGrpSpPr>
        <p:grpSpPr>
          <a:xfrm>
            <a:off x="-3045" y="-4303"/>
            <a:ext cx="7252590" cy="6862680"/>
            <a:chOff x="-3045" y="-4303"/>
            <a:chExt cx="7252590" cy="6862680"/>
          </a:xfrm>
        </p:grpSpPr>
        <p:sp>
          <p:nvSpPr>
            <p:cNvPr id="34" name="Rectangle 33">
              <a:extLst>
                <a:ext uri="{FF2B5EF4-FFF2-40B4-BE49-F238E27FC236}">
                  <a16:creationId xmlns:a16="http://schemas.microsoft.com/office/drawing/2014/main" id="{D629CA98-D89C-4A69-9A55-8D6C17DCDDF0}"/>
                </a:ext>
              </a:extLst>
            </p:cNvPr>
            <p:cNvSpPr/>
            <p:nvPr userDrawn="1"/>
          </p:nvSpPr>
          <p:spPr>
            <a:xfrm>
              <a:off x="-1146" y="4775407"/>
              <a:ext cx="2029968" cy="20775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Graphic 27">
              <a:extLst>
                <a:ext uri="{FF2B5EF4-FFF2-40B4-BE49-F238E27FC236}">
                  <a16:creationId xmlns:a16="http://schemas.microsoft.com/office/drawing/2014/main" id="{12C5F573-21FC-4A6F-B46F-5583E20C994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3045" y="-4303"/>
              <a:ext cx="2029968" cy="2029968"/>
            </a:xfrm>
            <a:prstGeom prst="rect">
              <a:avLst/>
            </a:prstGeom>
          </p:spPr>
        </p:pic>
        <p:sp>
          <p:nvSpPr>
            <p:cNvPr id="39" name="Rectangle 38">
              <a:extLst>
                <a:ext uri="{FF2B5EF4-FFF2-40B4-BE49-F238E27FC236}">
                  <a16:creationId xmlns:a16="http://schemas.microsoft.com/office/drawing/2014/main" id="{EA65556A-38A5-4BA5-9A40-33F02F960B1E}"/>
                </a:ext>
              </a:extLst>
            </p:cNvPr>
            <p:cNvSpPr/>
            <p:nvPr userDrawn="1"/>
          </p:nvSpPr>
          <p:spPr>
            <a:xfrm>
              <a:off x="3757" y="2033993"/>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37900790-71B8-45C8-9B6D-07E23CEA7632}"/>
                </a:ext>
              </a:extLst>
            </p:cNvPr>
            <p:cNvSpPr/>
            <p:nvPr userDrawn="1"/>
          </p:nvSpPr>
          <p:spPr>
            <a:xfrm>
              <a:off x="-218" y="4059798"/>
              <a:ext cx="2029968" cy="7595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328AC969-4FA2-44AD-A273-2A0B7839749F}"/>
                </a:ext>
              </a:extLst>
            </p:cNvPr>
            <p:cNvSpPr/>
            <p:nvPr userDrawn="1"/>
          </p:nvSpPr>
          <p:spPr>
            <a:xfrm>
              <a:off x="4071442" y="4058828"/>
              <a:ext cx="3178103" cy="2799549"/>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a:extLst>
                <a:ext uri="{FF2B5EF4-FFF2-40B4-BE49-F238E27FC236}">
                  <a16:creationId xmlns:a16="http://schemas.microsoft.com/office/drawing/2014/main" id="{91CB31D0-C621-4EF7-AE25-5C3BCD5882C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038053" y="2029625"/>
              <a:ext cx="2029878" cy="2023760"/>
            </a:xfrm>
            <a:prstGeom prst="rect">
              <a:avLst/>
            </a:prstGeom>
          </p:spPr>
        </p:pic>
        <p:pic>
          <p:nvPicPr>
            <p:cNvPr id="69" name="Graphic 68">
              <a:extLst>
                <a:ext uri="{FF2B5EF4-FFF2-40B4-BE49-F238E27FC236}">
                  <a16:creationId xmlns:a16="http://schemas.microsoft.com/office/drawing/2014/main" id="{B2CC2F02-F98F-4E69-AA01-CCF96A602E1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034034" y="4055808"/>
              <a:ext cx="2029968" cy="2029968"/>
            </a:xfrm>
            <a:prstGeom prst="rect">
              <a:avLst/>
            </a:prstGeom>
          </p:spPr>
        </p:pic>
        <p:sp>
          <p:nvSpPr>
            <p:cNvPr id="8" name="Rectangle 9">
              <a:extLst>
                <a:ext uri="{FF2B5EF4-FFF2-40B4-BE49-F238E27FC236}">
                  <a16:creationId xmlns:a16="http://schemas.microsoft.com/office/drawing/2014/main" id="{FE05B395-CB62-452B-A84F-936AD8EDDA92}"/>
                </a:ext>
              </a:extLst>
            </p:cNvPr>
            <p:cNvSpPr/>
            <p:nvPr userDrawn="1"/>
          </p:nvSpPr>
          <p:spPr>
            <a:xfrm>
              <a:off x="2028568" y="4060579"/>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3" name="Graphic 72">
              <a:extLst>
                <a:ext uri="{FF2B5EF4-FFF2-40B4-BE49-F238E27FC236}">
                  <a16:creationId xmlns:a16="http://schemas.microsoft.com/office/drawing/2014/main" id="{2622C30D-68C5-43FD-997F-CFD4DD72E16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rot="5400000">
              <a:off x="2043950" y="4059923"/>
              <a:ext cx="2029968" cy="2029968"/>
            </a:xfrm>
            <a:prstGeom prst="rect">
              <a:avLst/>
            </a:prstGeom>
          </p:spPr>
        </p:pic>
        <p:pic>
          <p:nvPicPr>
            <p:cNvPr id="35" name="Picture 34" descr="A black and white striped pattern&#10;&#10;Description automatically generated with low confidence">
              <a:extLst>
                <a:ext uri="{FF2B5EF4-FFF2-40B4-BE49-F238E27FC236}">
                  <a16:creationId xmlns:a16="http://schemas.microsoft.com/office/drawing/2014/main" id="{AC3CDBDC-6EB4-4B7D-A9F6-4CFA748349B5}"/>
                </a:ext>
              </a:extLst>
            </p:cNvPr>
            <p:cNvPicPr>
              <a:picLocks noChangeAspect="1"/>
            </p:cNvPicPr>
            <p:nvPr userDrawn="1"/>
          </p:nvPicPr>
          <p:blipFill>
            <a:blip r:embed="rId10" cstate="screen">
              <a:extLst>
                <a:ext uri="{28A0092B-C50C-407E-A947-70E740481C1C}">
                  <a14:useLocalDpi xmlns:a14="http://schemas.microsoft.com/office/drawing/2010/main" val="0"/>
                </a:ext>
              </a:extLst>
            </a:blip>
            <a:stretch>
              <a:fillRect/>
            </a:stretch>
          </p:blipFill>
          <p:spPr>
            <a:xfrm>
              <a:off x="1406" y="3062893"/>
              <a:ext cx="2019299" cy="999451"/>
            </a:xfrm>
            <a:prstGeom prst="rect">
              <a:avLst/>
            </a:prstGeom>
          </p:spPr>
        </p:pic>
        <p:grpSp>
          <p:nvGrpSpPr>
            <p:cNvPr id="162" name="Group 161">
              <a:extLst>
                <a:ext uri="{FF2B5EF4-FFF2-40B4-BE49-F238E27FC236}">
                  <a16:creationId xmlns:a16="http://schemas.microsoft.com/office/drawing/2014/main" id="{34457344-691C-417A-9C29-5AD8ABC43E5A}"/>
                </a:ext>
              </a:extLst>
            </p:cNvPr>
            <p:cNvGrpSpPr/>
            <p:nvPr userDrawn="1"/>
          </p:nvGrpSpPr>
          <p:grpSpPr>
            <a:xfrm>
              <a:off x="4433" y="4836676"/>
              <a:ext cx="1965960" cy="1965960"/>
              <a:chOff x="5361924" y="7472790"/>
              <a:chExt cx="1828800" cy="1828800"/>
            </a:xfrm>
          </p:grpSpPr>
          <p:grpSp>
            <p:nvGrpSpPr>
              <p:cNvPr id="163" name="Group 162">
                <a:extLst>
                  <a:ext uri="{FF2B5EF4-FFF2-40B4-BE49-F238E27FC236}">
                    <a16:creationId xmlns:a16="http://schemas.microsoft.com/office/drawing/2014/main" id="{68DDC918-5A9B-4D14-98A4-9002D8520FD4}"/>
                  </a:ext>
                </a:extLst>
              </p:cNvPr>
              <p:cNvGrpSpPr/>
              <p:nvPr userDrawn="1"/>
            </p:nvGrpSpPr>
            <p:grpSpPr>
              <a:xfrm>
                <a:off x="5361924" y="7472790"/>
                <a:ext cx="1828800" cy="1828800"/>
                <a:chOff x="5361924" y="7472790"/>
                <a:chExt cx="1828800" cy="1828800"/>
              </a:xfrm>
            </p:grpSpPr>
            <p:grpSp>
              <p:nvGrpSpPr>
                <p:cNvPr id="165" name="Group 164">
                  <a:extLst>
                    <a:ext uri="{FF2B5EF4-FFF2-40B4-BE49-F238E27FC236}">
                      <a16:creationId xmlns:a16="http://schemas.microsoft.com/office/drawing/2014/main" id="{2366D07F-988F-459E-BBD3-15126F92902E}"/>
                    </a:ext>
                  </a:extLst>
                </p:cNvPr>
                <p:cNvGrpSpPr/>
                <p:nvPr userDrawn="1"/>
              </p:nvGrpSpPr>
              <p:grpSpPr>
                <a:xfrm>
                  <a:off x="5361924" y="7472790"/>
                  <a:ext cx="1828800" cy="1828800"/>
                  <a:chOff x="5388428" y="7173291"/>
                  <a:chExt cx="1828800" cy="1828800"/>
                </a:xfrm>
              </p:grpSpPr>
              <p:grpSp>
                <p:nvGrpSpPr>
                  <p:cNvPr id="173" name="Group 172">
                    <a:extLst>
                      <a:ext uri="{FF2B5EF4-FFF2-40B4-BE49-F238E27FC236}">
                        <a16:creationId xmlns:a16="http://schemas.microsoft.com/office/drawing/2014/main" id="{6CCACE8C-699F-4B10-BA84-94167BA05CC5}"/>
                      </a:ext>
                    </a:extLst>
                  </p:cNvPr>
                  <p:cNvGrpSpPr/>
                  <p:nvPr userDrawn="1"/>
                </p:nvGrpSpPr>
                <p:grpSpPr>
                  <a:xfrm>
                    <a:off x="5388428" y="7173291"/>
                    <a:ext cx="1828800" cy="1828800"/>
                    <a:chOff x="5388428" y="7173291"/>
                    <a:chExt cx="1828800" cy="1828800"/>
                  </a:xfrm>
                </p:grpSpPr>
                <p:grpSp>
                  <p:nvGrpSpPr>
                    <p:cNvPr id="176" name="Group 175">
                      <a:extLst>
                        <a:ext uri="{FF2B5EF4-FFF2-40B4-BE49-F238E27FC236}">
                          <a16:creationId xmlns:a16="http://schemas.microsoft.com/office/drawing/2014/main" id="{59F49E32-0B71-4676-8012-BA971DA2100F}"/>
                        </a:ext>
                      </a:extLst>
                    </p:cNvPr>
                    <p:cNvGrpSpPr/>
                    <p:nvPr userDrawn="1"/>
                  </p:nvGrpSpPr>
                  <p:grpSpPr>
                    <a:xfrm>
                      <a:off x="5388428" y="7173291"/>
                      <a:ext cx="1828800" cy="1828800"/>
                      <a:chOff x="5579044" y="7049770"/>
                      <a:chExt cx="1828800" cy="1828800"/>
                    </a:xfrm>
                  </p:grpSpPr>
                  <p:grpSp>
                    <p:nvGrpSpPr>
                      <p:cNvPr id="178" name="Group 177">
                        <a:extLst>
                          <a:ext uri="{FF2B5EF4-FFF2-40B4-BE49-F238E27FC236}">
                            <a16:creationId xmlns:a16="http://schemas.microsoft.com/office/drawing/2014/main" id="{DF41FA5A-1504-4DC4-B514-00C377423E7C}"/>
                          </a:ext>
                        </a:extLst>
                      </p:cNvPr>
                      <p:cNvGrpSpPr/>
                      <p:nvPr userDrawn="1"/>
                    </p:nvGrpSpPr>
                    <p:grpSpPr>
                      <a:xfrm>
                        <a:off x="5579044" y="7049770"/>
                        <a:ext cx="1828800" cy="1828800"/>
                        <a:chOff x="5579044" y="7049770"/>
                        <a:chExt cx="1828800" cy="1828800"/>
                      </a:xfrm>
                    </p:grpSpPr>
                    <p:grpSp>
                      <p:nvGrpSpPr>
                        <p:cNvPr id="180" name="Group 179">
                          <a:extLst>
                            <a:ext uri="{FF2B5EF4-FFF2-40B4-BE49-F238E27FC236}">
                              <a16:creationId xmlns:a16="http://schemas.microsoft.com/office/drawing/2014/main" id="{68B4610A-A91F-459F-A9C5-9FC624665516}"/>
                            </a:ext>
                          </a:extLst>
                        </p:cNvPr>
                        <p:cNvGrpSpPr/>
                        <p:nvPr userDrawn="1"/>
                      </p:nvGrpSpPr>
                      <p:grpSpPr>
                        <a:xfrm>
                          <a:off x="5579044" y="7049770"/>
                          <a:ext cx="1828800" cy="1828800"/>
                          <a:chOff x="5579044" y="7049770"/>
                          <a:chExt cx="1828800" cy="1828800"/>
                        </a:xfrm>
                      </p:grpSpPr>
                      <p:grpSp>
                        <p:nvGrpSpPr>
                          <p:cNvPr id="182" name="Group 181">
                            <a:extLst>
                              <a:ext uri="{FF2B5EF4-FFF2-40B4-BE49-F238E27FC236}">
                                <a16:creationId xmlns:a16="http://schemas.microsoft.com/office/drawing/2014/main" id="{D794F6E3-A9E3-42A9-93AA-7B9E20AD922D}"/>
                              </a:ext>
                            </a:extLst>
                          </p:cNvPr>
                          <p:cNvGrpSpPr/>
                          <p:nvPr userDrawn="1"/>
                        </p:nvGrpSpPr>
                        <p:grpSpPr>
                          <a:xfrm>
                            <a:off x="5579044" y="7049770"/>
                            <a:ext cx="1828800" cy="1828800"/>
                            <a:chOff x="5579044" y="7049770"/>
                            <a:chExt cx="1828800" cy="1828800"/>
                          </a:xfrm>
                        </p:grpSpPr>
                        <p:sp>
                          <p:nvSpPr>
                            <p:cNvPr id="184" name="Oval 183">
                              <a:extLst>
                                <a:ext uri="{FF2B5EF4-FFF2-40B4-BE49-F238E27FC236}">
                                  <a16:creationId xmlns:a16="http://schemas.microsoft.com/office/drawing/2014/main" id="{90B634B0-4792-4A28-B92A-ACA35F177675}"/>
                                </a:ext>
                              </a:extLst>
                            </p:cNvPr>
                            <p:cNvSpPr/>
                            <p:nvPr userDrawn="1"/>
                          </p:nvSpPr>
                          <p:spPr>
                            <a:xfrm>
                              <a:off x="5579044" y="7049770"/>
                              <a:ext cx="1828800" cy="18288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85" name="Oval 184">
                              <a:extLst>
                                <a:ext uri="{FF2B5EF4-FFF2-40B4-BE49-F238E27FC236}">
                                  <a16:creationId xmlns:a16="http://schemas.microsoft.com/office/drawing/2014/main" id="{1B466310-2C61-42F1-81EB-2B5BF01B2267}"/>
                                </a:ext>
                              </a:extLst>
                            </p:cNvPr>
                            <p:cNvSpPr/>
                            <p:nvPr userDrawn="1"/>
                          </p:nvSpPr>
                          <p:spPr>
                            <a:xfrm>
                              <a:off x="5647624" y="7118350"/>
                              <a:ext cx="1691640" cy="16916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3" name="Oval 182">
                            <a:extLst>
                              <a:ext uri="{FF2B5EF4-FFF2-40B4-BE49-F238E27FC236}">
                                <a16:creationId xmlns:a16="http://schemas.microsoft.com/office/drawing/2014/main" id="{53A72A9A-79AE-4A89-8938-7A85E2248DE6}"/>
                              </a:ext>
                            </a:extLst>
                          </p:cNvPr>
                          <p:cNvSpPr/>
                          <p:nvPr userDrawn="1"/>
                        </p:nvSpPr>
                        <p:spPr>
                          <a:xfrm>
                            <a:off x="5716204" y="7186930"/>
                            <a:ext cx="1554480" cy="15544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1" name="Oval 180">
                          <a:extLst>
                            <a:ext uri="{FF2B5EF4-FFF2-40B4-BE49-F238E27FC236}">
                              <a16:creationId xmlns:a16="http://schemas.microsoft.com/office/drawing/2014/main" id="{02618DCD-5B83-4412-9D1A-968C246DCAC1}"/>
                            </a:ext>
                          </a:extLst>
                        </p:cNvPr>
                        <p:cNvSpPr/>
                        <p:nvPr userDrawn="1"/>
                      </p:nvSpPr>
                      <p:spPr>
                        <a:xfrm>
                          <a:off x="5784784" y="7255510"/>
                          <a:ext cx="1417320" cy="14173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9" name="Oval 178">
                        <a:extLst>
                          <a:ext uri="{FF2B5EF4-FFF2-40B4-BE49-F238E27FC236}">
                            <a16:creationId xmlns:a16="http://schemas.microsoft.com/office/drawing/2014/main" id="{29B173F9-A6EA-4B31-B4C6-3C8DE08F2F11}"/>
                          </a:ext>
                        </a:extLst>
                      </p:cNvPr>
                      <p:cNvSpPr/>
                      <p:nvPr userDrawn="1"/>
                    </p:nvSpPr>
                    <p:spPr>
                      <a:xfrm>
                        <a:off x="5853364" y="7324090"/>
                        <a:ext cx="1280160" cy="12801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7" name="Oval 176">
                      <a:extLst>
                        <a:ext uri="{FF2B5EF4-FFF2-40B4-BE49-F238E27FC236}">
                          <a16:creationId xmlns:a16="http://schemas.microsoft.com/office/drawing/2014/main" id="{466DB0E2-4B80-4A09-8BCA-9432E1E1DAE3}"/>
                        </a:ext>
                      </a:extLst>
                    </p:cNvPr>
                    <p:cNvSpPr/>
                    <p:nvPr userDrawn="1"/>
                  </p:nvSpPr>
                  <p:spPr>
                    <a:xfrm>
                      <a:off x="5731328" y="7516191"/>
                      <a:ext cx="1143000" cy="11430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4" name="Oval 173">
                    <a:extLst>
                      <a:ext uri="{FF2B5EF4-FFF2-40B4-BE49-F238E27FC236}">
                        <a16:creationId xmlns:a16="http://schemas.microsoft.com/office/drawing/2014/main" id="{20D2F087-D77F-4913-922E-014FB9DEE63E}"/>
                      </a:ext>
                    </a:extLst>
                  </p:cNvPr>
                  <p:cNvSpPr/>
                  <p:nvPr userDrawn="1"/>
                </p:nvSpPr>
                <p:spPr>
                  <a:xfrm>
                    <a:off x="5799908" y="7584771"/>
                    <a:ext cx="1005840" cy="10058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6" name="Oval 165">
                  <a:extLst>
                    <a:ext uri="{FF2B5EF4-FFF2-40B4-BE49-F238E27FC236}">
                      <a16:creationId xmlns:a16="http://schemas.microsoft.com/office/drawing/2014/main" id="{DD44EC19-A244-4489-9CB8-0361CFBFD02F}"/>
                    </a:ext>
                  </a:extLst>
                </p:cNvPr>
                <p:cNvSpPr/>
                <p:nvPr userDrawn="1"/>
              </p:nvSpPr>
              <p:spPr>
                <a:xfrm>
                  <a:off x="5841984" y="7952850"/>
                  <a:ext cx="868680" cy="8686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7" name="Oval 166">
                  <a:extLst>
                    <a:ext uri="{FF2B5EF4-FFF2-40B4-BE49-F238E27FC236}">
                      <a16:creationId xmlns:a16="http://schemas.microsoft.com/office/drawing/2014/main" id="{C5C029E7-6D6D-4D14-8D8E-E407011AF097}"/>
                    </a:ext>
                  </a:extLst>
                </p:cNvPr>
                <p:cNvSpPr/>
                <p:nvPr userDrawn="1"/>
              </p:nvSpPr>
              <p:spPr>
                <a:xfrm>
                  <a:off x="5910564" y="8021430"/>
                  <a:ext cx="731520" cy="7315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9" name="Oval 168">
                  <a:extLst>
                    <a:ext uri="{FF2B5EF4-FFF2-40B4-BE49-F238E27FC236}">
                      <a16:creationId xmlns:a16="http://schemas.microsoft.com/office/drawing/2014/main" id="{4A74D8A7-ACD3-40A3-918D-46DF99BF9F3E}"/>
                    </a:ext>
                  </a:extLst>
                </p:cNvPr>
                <p:cNvSpPr/>
                <p:nvPr userDrawn="1"/>
              </p:nvSpPr>
              <p:spPr>
                <a:xfrm>
                  <a:off x="5979144" y="8090010"/>
                  <a:ext cx="594360" cy="5943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1" name="Oval 170">
                  <a:extLst>
                    <a:ext uri="{FF2B5EF4-FFF2-40B4-BE49-F238E27FC236}">
                      <a16:creationId xmlns:a16="http://schemas.microsoft.com/office/drawing/2014/main" id="{9C994ED9-5124-452B-986B-4782056BCFB3}"/>
                    </a:ext>
                  </a:extLst>
                </p:cNvPr>
                <p:cNvSpPr/>
                <p:nvPr userDrawn="1"/>
              </p:nvSpPr>
              <p:spPr>
                <a:xfrm>
                  <a:off x="6047724" y="8158590"/>
                  <a:ext cx="457200" cy="4572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2" name="Oval 171">
                  <a:extLst>
                    <a:ext uri="{FF2B5EF4-FFF2-40B4-BE49-F238E27FC236}">
                      <a16:creationId xmlns:a16="http://schemas.microsoft.com/office/drawing/2014/main" id="{8ADCBFB4-9F0A-40FB-A585-2728254E0A7C}"/>
                    </a:ext>
                  </a:extLst>
                </p:cNvPr>
                <p:cNvSpPr/>
                <p:nvPr userDrawn="1"/>
              </p:nvSpPr>
              <p:spPr>
                <a:xfrm>
                  <a:off x="6116304" y="8227170"/>
                  <a:ext cx="320040" cy="3200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4" name="Oval 163">
                <a:extLst>
                  <a:ext uri="{FF2B5EF4-FFF2-40B4-BE49-F238E27FC236}">
                    <a16:creationId xmlns:a16="http://schemas.microsoft.com/office/drawing/2014/main" id="{42E049E2-81A6-45F8-BA9F-DEA21400B1AD}"/>
                  </a:ext>
                </a:extLst>
              </p:cNvPr>
              <p:cNvSpPr/>
              <p:nvPr userDrawn="1"/>
            </p:nvSpPr>
            <p:spPr>
              <a:xfrm>
                <a:off x="6184884" y="8295750"/>
                <a:ext cx="182880" cy="1828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7" name="Freeform: Shape 66">
              <a:extLst>
                <a:ext uri="{FF2B5EF4-FFF2-40B4-BE49-F238E27FC236}">
                  <a16:creationId xmlns:a16="http://schemas.microsoft.com/office/drawing/2014/main" id="{75F20D6C-6085-4D3F-9186-6895908C97B9}"/>
                </a:ext>
              </a:extLst>
            </p:cNvPr>
            <p:cNvSpPr/>
            <p:nvPr userDrawn="1"/>
          </p:nvSpPr>
          <p:spPr>
            <a:xfrm rot="16200000">
              <a:off x="506891" y="5335524"/>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Rectangle 70">
              <a:extLst>
                <a:ext uri="{FF2B5EF4-FFF2-40B4-BE49-F238E27FC236}">
                  <a16:creationId xmlns:a16="http://schemas.microsoft.com/office/drawing/2014/main" id="{BC56BE23-DE49-4D55-A6A0-DFE2A870120D}"/>
                </a:ext>
              </a:extLst>
            </p:cNvPr>
            <p:cNvSpPr/>
            <p:nvPr userDrawn="1"/>
          </p:nvSpPr>
          <p:spPr>
            <a:xfrm>
              <a:off x="2028658" y="6089528"/>
              <a:ext cx="2049251" cy="768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BCF3BD55-FF25-4CA9-8016-81AEB8AA43E8}"/>
                </a:ext>
              </a:extLst>
            </p:cNvPr>
            <p:cNvSpPr/>
            <p:nvPr userDrawn="1"/>
          </p:nvSpPr>
          <p:spPr>
            <a:xfrm>
              <a:off x="3838078" y="185947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7" name="Straight Connector 76">
              <a:extLst>
                <a:ext uri="{FF2B5EF4-FFF2-40B4-BE49-F238E27FC236}">
                  <a16:creationId xmlns:a16="http://schemas.microsoft.com/office/drawing/2014/main" id="{DE09EA6C-7AC2-47BE-95B8-4D3412867BA5}"/>
                </a:ext>
              </a:extLst>
            </p:cNvPr>
            <p:cNvCxnSpPr>
              <a:cxnSpLocks/>
            </p:cNvCxnSpPr>
            <p:nvPr userDrawn="1"/>
          </p:nvCxnSpPr>
          <p:spPr>
            <a:xfrm flipV="1">
              <a:off x="0" y="1990665"/>
              <a:ext cx="4023360" cy="33894"/>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974771" y="576943"/>
            <a:ext cx="6449786" cy="2785508"/>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EB00591F-8CE8-B626-C81A-6C960B2BAECA}"/>
              </a:ext>
            </a:extLst>
          </p:cNvPr>
          <p:cNvSpPr>
            <a:spLocks noGrp="1"/>
          </p:cNvSpPr>
          <p:nvPr>
            <p:ph type="subTitle" idx="1" hasCustomPrompt="1"/>
          </p:nvPr>
        </p:nvSpPr>
        <p:spPr>
          <a:xfrm>
            <a:off x="4974772" y="3373686"/>
            <a:ext cx="6449785" cy="1029586"/>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92" name="Date Placeholder 3">
            <a:extLst>
              <a:ext uri="{FF2B5EF4-FFF2-40B4-BE49-F238E27FC236}">
                <a16:creationId xmlns:a16="http://schemas.microsoft.com/office/drawing/2014/main" id="{2837477B-3D20-4982-86AF-91100FE408D3}"/>
              </a:ext>
            </a:extLst>
          </p:cNvPr>
          <p:cNvSpPr>
            <a:spLocks noGrp="1"/>
          </p:cNvSpPr>
          <p:nvPr>
            <p:ph type="dt" sz="half" idx="10"/>
          </p:nvPr>
        </p:nvSpPr>
        <p:spPr>
          <a:xfrm>
            <a:off x="7519821" y="6353175"/>
            <a:ext cx="1097280" cy="365125"/>
          </a:xfrm>
        </p:spPr>
        <p:txBody>
          <a:bodyPr/>
          <a:lstStyle>
            <a:lvl1pPr>
              <a:defRPr>
                <a:solidFill>
                  <a:schemeClr val="bg1"/>
                </a:solidFill>
              </a:defRPr>
            </a:lvl1pPr>
          </a:lstStyle>
          <a:p>
            <a:r>
              <a:rPr lang="en-US"/>
              <a:t>12/11/2023</a:t>
            </a:r>
            <a:endParaRPr lang="en-US" dirty="0"/>
          </a:p>
        </p:txBody>
      </p:sp>
      <p:sp>
        <p:nvSpPr>
          <p:cNvPr id="193" name="Footer Placeholder 4">
            <a:extLst>
              <a:ext uri="{FF2B5EF4-FFF2-40B4-BE49-F238E27FC236}">
                <a16:creationId xmlns:a16="http://schemas.microsoft.com/office/drawing/2014/main" id="{B6E38A1E-AF37-4A09-9B69-65397A079362}"/>
              </a:ext>
            </a:extLst>
          </p:cNvPr>
          <p:cNvSpPr>
            <a:spLocks noGrp="1"/>
          </p:cNvSpPr>
          <p:nvPr>
            <p:ph type="ftr" sz="quarter" idx="11"/>
          </p:nvPr>
        </p:nvSpPr>
        <p:spPr>
          <a:xfrm>
            <a:off x="8727198" y="6350000"/>
            <a:ext cx="2286000" cy="365125"/>
          </a:xfrm>
        </p:spPr>
        <p:txBody>
          <a:bodyPr/>
          <a:lstStyle>
            <a:lvl1pPr>
              <a:defRPr>
                <a:solidFill>
                  <a:schemeClr val="bg1"/>
                </a:solidFill>
              </a:defRPr>
            </a:lvl1pPr>
          </a:lstStyle>
          <a:p>
            <a:r>
              <a:rPr lang="en-US"/>
              <a:t>Presentation title</a:t>
            </a:r>
            <a:endParaRPr lang="en-US" dirty="0"/>
          </a:p>
        </p:txBody>
      </p:sp>
      <p:sp>
        <p:nvSpPr>
          <p:cNvPr id="194" name="Slide Number Placeholder 5">
            <a:extLst>
              <a:ext uri="{FF2B5EF4-FFF2-40B4-BE49-F238E27FC236}">
                <a16:creationId xmlns:a16="http://schemas.microsoft.com/office/drawing/2014/main" id="{FB77B535-C760-4E32-8A7E-BF9AD08BBC39}"/>
              </a:ext>
            </a:extLst>
          </p:cNvPr>
          <p:cNvSpPr>
            <a:spLocks noGrp="1"/>
          </p:cNvSpPr>
          <p:nvPr>
            <p:ph type="sldNum" sz="quarter" idx="12"/>
          </p:nvPr>
        </p:nvSpPr>
        <p:spPr>
          <a:xfrm>
            <a:off x="11123295" y="6352847"/>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64770521"/>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5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1">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771736" y="896112"/>
            <a:ext cx="9389288" cy="1362456"/>
          </a:xfrm>
        </p:spPr>
        <p:txBody>
          <a:bodyPr anchor="t" anchorCtr="0"/>
          <a:lstStyle>
            <a:lvl1pPr>
              <a:defRPr cap="all" baseline="0">
                <a:solidFill>
                  <a:schemeClr val="accent1"/>
                </a:solidFill>
              </a:defRPr>
            </a:lvl1pPr>
          </a:lstStyle>
          <a:p>
            <a:r>
              <a:rPr lang="en-US" dirty="0"/>
              <a:t>CLICK TO ADD TITLE</a:t>
            </a:r>
          </a:p>
        </p:txBody>
      </p:sp>
      <p:grpSp>
        <p:nvGrpSpPr>
          <p:cNvPr id="5" name="Group 4">
            <a:extLst>
              <a:ext uri="{FF2B5EF4-FFF2-40B4-BE49-F238E27FC236}">
                <a16:creationId xmlns:a16="http://schemas.microsoft.com/office/drawing/2014/main" id="{E88DF45F-9FEA-47BE-AC15-52BE148E1814}"/>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A black and white striped pattern&#10;&#10;Description automatically generated with low confidenc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reeform: Shap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1" name="Graphic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Date Placeholder 3">
            <a:extLst>
              <a:ext uri="{FF2B5EF4-FFF2-40B4-BE49-F238E27FC236}">
                <a16:creationId xmlns:a16="http://schemas.microsoft.com/office/drawing/2014/main" id="{417A4AF6-C906-4001-BDD2-33E116318583}"/>
              </a:ext>
            </a:extLst>
          </p:cNvPr>
          <p:cNvSpPr>
            <a:spLocks noGrp="1"/>
          </p:cNvSpPr>
          <p:nvPr>
            <p:ph type="dt" sz="half" idx="10"/>
          </p:nvPr>
        </p:nvSpPr>
        <p:spPr>
          <a:xfrm>
            <a:off x="771735" y="6353175"/>
            <a:ext cx="1097280" cy="365125"/>
          </a:xfrm>
        </p:spPr>
        <p:txBody>
          <a:bodyPr/>
          <a:lstStyle>
            <a:lvl1pPr>
              <a:defRPr>
                <a:solidFill>
                  <a:schemeClr val="tx1">
                    <a:lumMod val="75000"/>
                    <a:lumOff val="25000"/>
                  </a:schemeClr>
                </a:solidFill>
              </a:defRPr>
            </a:lvl1pPr>
          </a:lstStyle>
          <a:p>
            <a:r>
              <a:rPr lang="en-US"/>
              <a:t>12/11/2023</a:t>
            </a:r>
            <a:endParaRPr lang="en-US" dirty="0"/>
          </a:p>
        </p:txBody>
      </p:sp>
      <p:sp>
        <p:nvSpPr>
          <p:cNvPr id="33" name="Footer Placeholder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a:lstStyle>
            <a:lvl1pPr>
              <a:defRPr>
                <a:solidFill>
                  <a:schemeClr val="tx1">
                    <a:lumMod val="75000"/>
                    <a:lumOff val="25000"/>
                  </a:schemeClr>
                </a:solidFill>
              </a:defRPr>
            </a:lvl1pPr>
          </a:lstStyle>
          <a:p>
            <a:r>
              <a:rPr lang="en-US"/>
              <a:t>Presentation title</a:t>
            </a:r>
            <a:endParaRPr lang="en-US" dirty="0"/>
          </a:p>
        </p:txBody>
      </p:sp>
      <p:sp>
        <p:nvSpPr>
          <p:cNvPr id="34" name="Slide Number Placeholder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6" name="Content Placeholder 2">
            <a:extLst>
              <a:ext uri="{FF2B5EF4-FFF2-40B4-BE49-F238E27FC236}">
                <a16:creationId xmlns:a16="http://schemas.microsoft.com/office/drawing/2014/main" id="{B135D7B7-20E9-ADCF-4417-B443AF3112FC}"/>
              </a:ext>
            </a:extLst>
          </p:cNvPr>
          <p:cNvSpPr>
            <a:spLocks noGrp="1"/>
          </p:cNvSpPr>
          <p:nvPr>
            <p:ph sz="half" idx="14" hasCustomPrompt="1"/>
          </p:nvPr>
        </p:nvSpPr>
        <p:spPr>
          <a:xfrm>
            <a:off x="771734"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a:extLst>
              <a:ext uri="{FF2B5EF4-FFF2-40B4-BE49-F238E27FC236}">
                <a16:creationId xmlns:a16="http://schemas.microsoft.com/office/drawing/2014/main" id="{5D4468C5-0B68-8408-80C5-F8681CA98918}"/>
              </a:ext>
            </a:extLst>
          </p:cNvPr>
          <p:cNvSpPr>
            <a:spLocks noGrp="1"/>
          </p:cNvSpPr>
          <p:nvPr>
            <p:ph sz="half" idx="15" hasCustomPrompt="1"/>
          </p:nvPr>
        </p:nvSpPr>
        <p:spPr>
          <a:xfrm>
            <a:off x="5645989"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8881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2">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26" name="Graphic 25">
            <a:extLst>
              <a:ext uri="{FF2B5EF4-FFF2-40B4-BE49-F238E27FC236}">
                <a16:creationId xmlns:a16="http://schemas.microsoft.com/office/drawing/2014/main" id="{E1BC9BFE-80C0-4DA9-92DB-070C41E412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403102"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 uri="{C183D7F6-B498-43B3-948B-1728B52AA6E4}">
                <adec:decorative xmlns:adec="http://schemas.microsoft.com/office/drawing/2017/decorative" val="1"/>
              </a:ext>
            </a:extLst>
          </p:cNvPr>
          <p:cNvSpPr/>
          <p:nvPr userDrawn="1"/>
        </p:nvSpPr>
        <p:spPr>
          <a:xfrm rot="13508190">
            <a:off x="-1025089"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407892"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 uri="{C183D7F6-B498-43B3-948B-1728B52AA6E4}">
                <adec:decorative xmlns:adec="http://schemas.microsoft.com/office/drawing/2017/decorative" val="1"/>
              </a:ext>
            </a:extLst>
          </p:cNvPr>
          <p:cNvSpPr/>
          <p:nvPr userDrawn="1"/>
        </p:nvSpPr>
        <p:spPr>
          <a:xfrm rot="18900000">
            <a:off x="413443"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021285" y="335586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1859807" y="3357927"/>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 uri="{C183D7F6-B498-43B3-948B-1728B52AA6E4}">
                <adec:decorative xmlns:adec="http://schemas.microsoft.com/office/drawing/2017/decorative" val="1"/>
              </a:ext>
            </a:extLst>
          </p:cNvPr>
          <p:cNvGrpSpPr/>
          <p:nvPr userDrawn="1"/>
        </p:nvGrpSpPr>
        <p:grpSpPr>
          <a:xfrm>
            <a:off x="-7411"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 uri="{C183D7F6-B498-43B3-948B-1728B52AA6E4}">
                <adec:decorative xmlns:adec="http://schemas.microsoft.com/office/drawing/2017/decorative" val="1"/>
              </a:ext>
            </a:extLst>
          </p:cNvPr>
          <p:cNvSpPr/>
          <p:nvPr userDrawn="1"/>
        </p:nvSpPr>
        <p:spPr>
          <a:xfrm>
            <a:off x="1793659"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3" name="Freeform: Shape 162">
            <a:extLst>
              <a:ext uri="{FF2B5EF4-FFF2-40B4-BE49-F238E27FC236}">
                <a16:creationId xmlns:a16="http://schemas.microsoft.com/office/drawing/2014/main" id="{FEE07693-1822-40D4-88A4-0F663C787D7E}"/>
              </a:ext>
              <a:ext uri="{C183D7F6-B498-43B3-948B-1728B52AA6E4}">
                <adec:decorative xmlns:adec="http://schemas.microsoft.com/office/drawing/2017/decorative" val="1"/>
              </a:ext>
            </a:extLst>
          </p:cNvPr>
          <p:cNvSpPr/>
          <p:nvPr userDrawn="1"/>
        </p:nvSpPr>
        <p:spPr>
          <a:xfrm>
            <a:off x="1035546"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itle 1">
            <a:extLst>
              <a:ext uri="{FF2B5EF4-FFF2-40B4-BE49-F238E27FC236}">
                <a16:creationId xmlns:a16="http://schemas.microsoft.com/office/drawing/2014/main" id="{C8142DAF-BE54-C239-5685-89D55E027E4E}"/>
              </a:ext>
            </a:extLst>
          </p:cNvPr>
          <p:cNvSpPr>
            <a:spLocks noGrp="1"/>
          </p:cNvSpPr>
          <p:nvPr>
            <p:ph type="title" hasCustomPrompt="1"/>
          </p:nvPr>
        </p:nvSpPr>
        <p:spPr>
          <a:xfrm>
            <a:off x="3520440" y="896111"/>
            <a:ext cx="7889768" cy="2039341"/>
          </a:xfrm>
        </p:spPr>
        <p:txBody>
          <a:bodyPr anchor="t" anchorCtr="0"/>
          <a:lstStyle>
            <a:lvl1pPr>
              <a:defRPr cap="all" baseline="0">
                <a:solidFill>
                  <a:schemeClr val="accent1"/>
                </a:solidFill>
              </a:defRPr>
            </a:lvl1pPr>
          </a:lstStyle>
          <a:p>
            <a:r>
              <a:rPr lang="en-US" dirty="0"/>
              <a:t>CLICK TO ADD TITLE</a:t>
            </a:r>
          </a:p>
        </p:txBody>
      </p:sp>
      <p:sp>
        <p:nvSpPr>
          <p:cNvPr id="10" name="Content Placeholder 2">
            <a:extLst>
              <a:ext uri="{FF2B5EF4-FFF2-40B4-BE49-F238E27FC236}">
                <a16:creationId xmlns:a16="http://schemas.microsoft.com/office/drawing/2014/main" id="{5A2EBD71-EB16-773C-A6CB-C6E1259AE70B}"/>
              </a:ext>
            </a:extLst>
          </p:cNvPr>
          <p:cNvSpPr>
            <a:spLocks noGrp="1"/>
          </p:cNvSpPr>
          <p:nvPr>
            <p:ph sz="half" idx="14" hasCustomPrompt="1"/>
          </p:nvPr>
        </p:nvSpPr>
        <p:spPr>
          <a:xfrm>
            <a:off x="3520440" y="3259056"/>
            <a:ext cx="2994660" cy="3006531"/>
          </a:xfrm>
        </p:spPr>
        <p:txBody>
          <a:bodyPr>
            <a:normAutofit/>
          </a:bodyPr>
          <a:lstStyle>
            <a:lvl1pPr marL="285750" indent="-285750">
              <a:lnSpc>
                <a:spcPts val="2000"/>
              </a:lnSpc>
              <a:buFont typeface="Arial" panose="020B0604020202020204" pitchFamily="34" charset="0"/>
              <a:buChar char="•"/>
              <a:defRPr sz="1800"/>
            </a:lvl1pPr>
            <a:lvl2pPr>
              <a:lnSpc>
                <a:spcPts val="2000"/>
              </a:lnSpc>
              <a:defRPr sz="1800"/>
            </a:lvl2pPr>
            <a:lvl3pPr>
              <a:lnSpc>
                <a:spcPts val="2000"/>
              </a:lnSpc>
              <a:defRPr sz="1800"/>
            </a:lvl3pPr>
            <a:lvl4pPr>
              <a:lnSpc>
                <a:spcPts val="2000"/>
              </a:lnSpc>
              <a:defRPr sz="1800"/>
            </a:lvl4pPr>
            <a:lvl5pPr>
              <a:lnSpc>
                <a:spcPts val="2000"/>
              </a:lnSpc>
              <a:defRPr sz="1800"/>
            </a:lvl5pPr>
          </a:lstStyle>
          <a:p>
            <a:pPr lvl="0"/>
            <a:r>
              <a:rPr lang="en-US" dirty="0"/>
              <a:t>Click to add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56944BE1-9937-7EA2-AA56-336B8D5CAADA}"/>
              </a:ext>
            </a:extLst>
          </p:cNvPr>
          <p:cNvSpPr>
            <a:spLocks noGrp="1"/>
          </p:cNvSpPr>
          <p:nvPr>
            <p:ph sz="half" idx="1" hasCustomPrompt="1"/>
          </p:nvPr>
        </p:nvSpPr>
        <p:spPr>
          <a:xfrm>
            <a:off x="6826432" y="3253740"/>
            <a:ext cx="4580088" cy="3006531"/>
          </a:xfrm>
        </p:spPr>
        <p:txBody>
          <a:bodyPr>
            <a:normAutofit/>
          </a:bodyPr>
          <a:lstStyle>
            <a:lvl1pPr marL="0" indent="0">
              <a:lnSpc>
                <a:spcPts val="2000"/>
              </a:lnSpc>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3523723" y="6353175"/>
            <a:ext cx="1097280" cy="365125"/>
          </a:xfrm>
        </p:spPr>
        <p:txBody>
          <a:bodyPr/>
          <a:lstStyle>
            <a:lvl1pPr>
              <a:defRPr>
                <a:solidFill>
                  <a:schemeClr val="tx1">
                    <a:lumMod val="75000"/>
                    <a:lumOff val="25000"/>
                  </a:schemeClr>
                </a:solidFill>
              </a:defRPr>
            </a:lvl1pPr>
          </a:lstStyle>
          <a:p>
            <a:r>
              <a:rPr lang="en-US"/>
              <a:t>12/11/2023</a:t>
            </a:r>
            <a:endParaRPr lang="en-US" dirty="0"/>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6642161" y="6350000"/>
            <a:ext cx="2286000" cy="365125"/>
          </a:xfrm>
        </p:spPr>
        <p:txBody>
          <a:bodyPr/>
          <a:lstStyle>
            <a:lvl1pPr>
              <a:defRPr>
                <a:solidFill>
                  <a:schemeClr val="tx1">
                    <a:lumMod val="75000"/>
                    <a:lumOff val="25000"/>
                  </a:schemeClr>
                </a:solidFill>
              </a:defRPr>
            </a:lvl1pPr>
          </a:lstStyle>
          <a:p>
            <a:r>
              <a:rPr lang="en-US"/>
              <a:t>Presentation title</a:t>
            </a:r>
            <a:endParaRPr lang="en-US" dirty="0"/>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0949320"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921514593"/>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Pictur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3807877" y="898524"/>
            <a:ext cx="7606895" cy="2029967"/>
          </a:xfrm>
        </p:spPr>
        <p:txBody>
          <a:bodyPr anchor="t" anchorCtr="0"/>
          <a:lstStyle>
            <a:lvl1pPr>
              <a:defRPr cap="all" baseline="0">
                <a:solidFill>
                  <a:schemeClr val="tx2"/>
                </a:solidFill>
              </a:defRPr>
            </a:lvl1pPr>
          </a:lstStyle>
          <a:p>
            <a:r>
              <a:rPr lang="en-US" dirty="0"/>
              <a:t>CLICK TO ADD TITLE</a:t>
            </a:r>
          </a:p>
        </p:txBody>
      </p:sp>
      <p:sp>
        <p:nvSpPr>
          <p:cNvPr id="27" name="Picture Placeholder 26">
            <a:extLst>
              <a:ext uri="{FF2B5EF4-FFF2-40B4-BE49-F238E27FC236}">
                <a16:creationId xmlns:a16="http://schemas.microsoft.com/office/drawing/2014/main" id="{01CF25F4-1889-5FE4-9BE0-413C509639DC}"/>
              </a:ext>
            </a:extLst>
          </p:cNvPr>
          <p:cNvSpPr>
            <a:spLocks noGrp="1"/>
          </p:cNvSpPr>
          <p:nvPr>
            <p:ph type="pic" sz="quarter" idx="15" hasCustomPrompt="1"/>
          </p:nvPr>
        </p:nvSpPr>
        <p:spPr>
          <a:xfrm>
            <a:off x="1011337" y="9212"/>
            <a:ext cx="2029967" cy="4850544"/>
          </a:xfrm>
          <a:custGeom>
            <a:avLst/>
            <a:gdLst>
              <a:gd name="connsiteX0" fmla="*/ 0 w 2029967"/>
              <a:gd name="connsiteY0" fmla="*/ 0 h 4850544"/>
              <a:gd name="connsiteX1" fmla="*/ 2029967 w 2029967"/>
              <a:gd name="connsiteY1" fmla="*/ 0 h 4850544"/>
              <a:gd name="connsiteX2" fmla="*/ 2029967 w 2029967"/>
              <a:gd name="connsiteY2" fmla="*/ 4850544 h 4850544"/>
              <a:gd name="connsiteX3" fmla="*/ 2025599 w 2029967"/>
              <a:gd name="connsiteY3" fmla="*/ 4850544 h 4850544"/>
              <a:gd name="connsiteX4" fmla="*/ 2 w 2029967"/>
              <a:gd name="connsiteY4" fmla="*/ 2824947 h 4850544"/>
              <a:gd name="connsiteX5" fmla="*/ 2 w 2029967"/>
              <a:gd name="connsiteY5" fmla="*/ 4850544 h 4850544"/>
              <a:gd name="connsiteX6" fmla="*/ 0 w 2029967"/>
              <a:gd name="connsiteY6" fmla="*/ 4850544 h 4850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29967" h="4850544">
                <a:moveTo>
                  <a:pt x="0" y="0"/>
                </a:moveTo>
                <a:lnTo>
                  <a:pt x="2029967" y="0"/>
                </a:lnTo>
                <a:lnTo>
                  <a:pt x="2029967" y="4850544"/>
                </a:lnTo>
                <a:lnTo>
                  <a:pt x="2025599" y="4850544"/>
                </a:lnTo>
                <a:lnTo>
                  <a:pt x="2" y="2824947"/>
                </a:lnTo>
                <a:lnTo>
                  <a:pt x="2" y="4850544"/>
                </a:lnTo>
                <a:lnTo>
                  <a:pt x="0" y="4850544"/>
                </a:lnTo>
                <a:close/>
              </a:path>
            </a:pathLst>
          </a:custGeom>
        </p:spPr>
        <p:txBody>
          <a:bodyPr wrap="square">
            <a:noAutofit/>
          </a:bodyPr>
          <a:lstStyle>
            <a:lvl1pPr marL="0" indent="0" algn="l">
              <a:buNone/>
              <a:defRPr sz="2000">
                <a:solidFill>
                  <a:schemeClr val="bg1"/>
                </a:solidFill>
              </a:defRPr>
            </a:lvl1pPr>
          </a:lstStyle>
          <a:p>
            <a:r>
              <a:rPr lang="en-US" dirty="0"/>
              <a:t>Click icon to insert picture</a:t>
            </a:r>
          </a:p>
        </p:txBody>
      </p:sp>
      <p:sp>
        <p:nvSpPr>
          <p:cNvPr id="34" name="Rectangle 33">
            <a:extLst>
              <a:ext uri="{FF2B5EF4-FFF2-40B4-BE49-F238E27FC236}">
                <a16:creationId xmlns:a16="http://schemas.microsoft.com/office/drawing/2014/main" id="{9CC28908-2548-441C-BE9D-8728E1FC84C0}"/>
              </a:ext>
              <a:ext uri="{C183D7F6-B498-43B3-948B-1728B52AA6E4}">
                <adec:decorative xmlns:adec="http://schemas.microsoft.com/office/drawing/2017/decorative" val="1"/>
              </a:ext>
            </a:extLst>
          </p:cNvPr>
          <p:cNvSpPr/>
          <p:nvPr userDrawn="1"/>
        </p:nvSpPr>
        <p:spPr>
          <a:xfrm>
            <a:off x="1011339" y="4863266"/>
            <a:ext cx="2029968" cy="20048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a:extLst>
              <a:ext uri="{FF2B5EF4-FFF2-40B4-BE49-F238E27FC236}">
                <a16:creationId xmlns:a16="http://schemas.microsoft.com/office/drawing/2014/main" id="{731DC170-FB16-45F8-B62C-DCAB2B9AC3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1011338" y="5865203"/>
            <a:ext cx="2019299" cy="999451"/>
          </a:xfrm>
          <a:prstGeom prst="rect">
            <a:avLst/>
          </a:prstGeom>
        </p:spPr>
      </p:pic>
      <p:sp>
        <p:nvSpPr>
          <p:cNvPr id="5" name="Content Placeholder 2">
            <a:extLst>
              <a:ext uri="{FF2B5EF4-FFF2-40B4-BE49-F238E27FC236}">
                <a16:creationId xmlns:a16="http://schemas.microsoft.com/office/drawing/2014/main" id="{ADE2E4A5-BFB0-8F89-C606-A1581EB9FC6E}"/>
              </a:ext>
            </a:extLst>
          </p:cNvPr>
          <p:cNvSpPr>
            <a:spLocks noGrp="1"/>
          </p:cNvSpPr>
          <p:nvPr>
            <p:ph sz="half" idx="16" hasCustomPrompt="1"/>
          </p:nvPr>
        </p:nvSpPr>
        <p:spPr>
          <a:xfrm>
            <a:off x="3803953" y="3259138"/>
            <a:ext cx="7615274" cy="2978150"/>
          </a:xfrm>
        </p:spPr>
        <p:txBody>
          <a:bodyPr>
            <a:normAutofit/>
          </a:bodyPr>
          <a:lstStyle>
            <a:lvl1pPr marL="285750" indent="-285750">
              <a:lnSpc>
                <a:spcPts val="2000"/>
              </a:lnSpc>
              <a:buFont typeface="Arial" panose="020B0604020202020204" pitchFamily="34" charset="0"/>
              <a:buChar char="•"/>
              <a:defRPr sz="1800">
                <a:solidFill>
                  <a:schemeClr val="tx2"/>
                </a:solidFill>
              </a:defRPr>
            </a:lvl1pPr>
            <a:lvl2pPr marL="685800">
              <a:lnSpc>
                <a:spcPts val="2000"/>
              </a:lnSpc>
              <a:defRPr sz="1800">
                <a:solidFill>
                  <a:schemeClr val="tx2"/>
                </a:solidFill>
              </a:defRPr>
            </a:lvl2pPr>
            <a:lvl3pPr marL="1143000">
              <a:lnSpc>
                <a:spcPts val="2000"/>
              </a:lnSpc>
              <a:defRPr sz="1800">
                <a:solidFill>
                  <a:schemeClr val="tx2"/>
                </a:solidFill>
              </a:defRPr>
            </a:lvl3pPr>
            <a:lvl4pPr marL="1600200">
              <a:lnSpc>
                <a:spcPts val="2000"/>
              </a:lnSpc>
              <a:defRPr sz="1800">
                <a:solidFill>
                  <a:schemeClr val="tx2"/>
                </a:solidFill>
              </a:defRPr>
            </a:lvl4pPr>
            <a:lvl5pPr marL="2057400">
              <a:lnSpc>
                <a:spcPts val="2000"/>
              </a:lnSpc>
              <a:defRPr sz="1800">
                <a:solidFill>
                  <a:schemeClr val="tx2"/>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9" name="Date Placeholder 3">
            <a:extLst>
              <a:ext uri="{FF2B5EF4-FFF2-40B4-BE49-F238E27FC236}">
                <a16:creationId xmlns:a16="http://schemas.microsoft.com/office/drawing/2014/main" id="{E2B0C6B8-E2CB-460E-BBC8-AC4339C89DB2}"/>
              </a:ext>
            </a:extLst>
          </p:cNvPr>
          <p:cNvSpPr>
            <a:spLocks noGrp="1"/>
          </p:cNvSpPr>
          <p:nvPr>
            <p:ph type="dt" sz="half" idx="10"/>
          </p:nvPr>
        </p:nvSpPr>
        <p:spPr>
          <a:xfrm>
            <a:off x="3803953" y="6353175"/>
            <a:ext cx="1097280" cy="365125"/>
          </a:xfrm>
        </p:spPr>
        <p:txBody>
          <a:bodyPr/>
          <a:lstStyle>
            <a:lvl1pPr>
              <a:defRPr>
                <a:solidFill>
                  <a:schemeClr val="bg1"/>
                </a:solidFill>
              </a:defRPr>
            </a:lvl1pPr>
          </a:lstStyle>
          <a:p>
            <a:r>
              <a:rPr lang="en-US"/>
              <a:t>12/11/2023</a:t>
            </a:r>
            <a:endParaRPr lang="en-US" dirty="0"/>
          </a:p>
        </p:txBody>
      </p:sp>
      <p:sp>
        <p:nvSpPr>
          <p:cNvPr id="70" name="Footer Placeholder 4">
            <a:extLst>
              <a:ext uri="{FF2B5EF4-FFF2-40B4-BE49-F238E27FC236}">
                <a16:creationId xmlns:a16="http://schemas.microsoft.com/office/drawing/2014/main" id="{433844D3-0FDA-4C97-9B21-5021A38E4FC2}"/>
              </a:ext>
            </a:extLst>
          </p:cNvPr>
          <p:cNvSpPr>
            <a:spLocks noGrp="1"/>
          </p:cNvSpPr>
          <p:nvPr>
            <p:ph type="ftr" sz="quarter" idx="11"/>
          </p:nvPr>
        </p:nvSpPr>
        <p:spPr>
          <a:xfrm>
            <a:off x="6788630" y="6350000"/>
            <a:ext cx="2286000" cy="365125"/>
          </a:xfrm>
        </p:spPr>
        <p:txBody>
          <a:bodyPr/>
          <a:lstStyle>
            <a:lvl1pPr>
              <a:defRPr>
                <a:solidFill>
                  <a:schemeClr val="bg1"/>
                </a:solidFill>
              </a:defRPr>
            </a:lvl1pPr>
          </a:lstStyle>
          <a:p>
            <a:r>
              <a:rPr lang="en-US"/>
              <a:t>Presentation title</a:t>
            </a:r>
            <a:endParaRPr lang="en-US" dirty="0"/>
          </a:p>
        </p:txBody>
      </p:sp>
      <p:sp>
        <p:nvSpPr>
          <p:cNvPr id="71" name="Slide Number Placeholder 5">
            <a:extLst>
              <a:ext uri="{FF2B5EF4-FFF2-40B4-BE49-F238E27FC236}">
                <a16:creationId xmlns:a16="http://schemas.microsoft.com/office/drawing/2014/main" id="{EC059538-F80F-46C9-80EB-AC9B56DD05C3}"/>
              </a:ext>
            </a:extLst>
          </p:cNvPr>
          <p:cNvSpPr>
            <a:spLocks noGrp="1"/>
          </p:cNvSpPr>
          <p:nvPr>
            <p:ph type="sldNum" sz="quarter" idx="12"/>
          </p:nvPr>
        </p:nvSpPr>
        <p:spPr>
          <a:xfrm>
            <a:off x="10962027"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grpSp>
        <p:nvGrpSpPr>
          <p:cNvPr id="9" name="Group 8">
            <a:extLst>
              <a:ext uri="{FF2B5EF4-FFF2-40B4-BE49-F238E27FC236}">
                <a16:creationId xmlns:a16="http://schemas.microsoft.com/office/drawing/2014/main" id="{378F81CD-65D4-6CA1-E2C2-34DF58B566B2}"/>
              </a:ext>
              <a:ext uri="{C183D7F6-B498-43B3-948B-1728B52AA6E4}">
                <adec:decorative xmlns:adec="http://schemas.microsoft.com/office/drawing/2017/decorative" val="1"/>
              </a:ext>
            </a:extLst>
          </p:cNvPr>
          <p:cNvGrpSpPr/>
          <p:nvPr userDrawn="1"/>
        </p:nvGrpSpPr>
        <p:grpSpPr>
          <a:xfrm>
            <a:off x="-1000" y="0"/>
            <a:ext cx="1015984" cy="6858000"/>
            <a:chOff x="-1000" y="0"/>
            <a:chExt cx="1015984" cy="6858000"/>
          </a:xfrm>
        </p:grpSpPr>
        <p:sp>
          <p:nvSpPr>
            <p:cNvPr id="10" name="Rectangle 9">
              <a:extLst>
                <a:ext uri="{FF2B5EF4-FFF2-40B4-BE49-F238E27FC236}">
                  <a16:creationId xmlns:a16="http://schemas.microsoft.com/office/drawing/2014/main" id="{E419657A-6BE9-88F7-BE4C-6BF3C13F7E91}"/>
                </a:ext>
                <a:ext uri="{C183D7F6-B498-43B3-948B-1728B52AA6E4}">
                  <adec:decorative xmlns:adec="http://schemas.microsoft.com/office/drawing/2017/decorative" val="1"/>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BB2BB8E-26BE-8FBF-1C62-4F42858193C1}"/>
                </a:ext>
                <a:ext uri="{C183D7F6-B498-43B3-948B-1728B52AA6E4}">
                  <adec:decorative xmlns:adec="http://schemas.microsoft.com/office/drawing/2017/decorative" val="1"/>
                </a:ext>
              </a:extLst>
            </p:cNvPr>
            <p:cNvSpPr/>
            <p:nvPr userDrawn="1"/>
          </p:nvSpPr>
          <p:spPr>
            <a:xfrm>
              <a:off x="0"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64BEFA-BF82-8BAF-1977-518DCAB0F3EC}"/>
                </a:ext>
                <a:ext uri="{C183D7F6-B498-43B3-948B-1728B52AA6E4}">
                  <adec:decorative xmlns:adec="http://schemas.microsoft.com/office/drawing/2017/decorative" val="1"/>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14C6E7FC-E03B-5EE2-7126-8CC1FBCB9DC3}"/>
                </a:ext>
                <a:ext uri="{C183D7F6-B498-43B3-948B-1728B52AA6E4}">
                  <adec:decorative xmlns:adec="http://schemas.microsoft.com/office/drawing/2017/decorative" val="1"/>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rot="5400000">
              <a:off x="-462818" y="552957"/>
              <a:ext cx="1828800" cy="905164"/>
            </a:xfrm>
            <a:prstGeom prst="rect">
              <a:avLst/>
            </a:prstGeom>
          </p:spPr>
        </p:pic>
        <p:sp>
          <p:nvSpPr>
            <p:cNvPr id="14" name="Rectangle 13">
              <a:extLst>
                <a:ext uri="{FF2B5EF4-FFF2-40B4-BE49-F238E27FC236}">
                  <a16:creationId xmlns:a16="http://schemas.microsoft.com/office/drawing/2014/main" id="{659957EF-0F68-275E-1FFC-87388D717462}"/>
                </a:ext>
                <a:ext uri="{C183D7F6-B498-43B3-948B-1728B52AA6E4}">
                  <adec:decorative xmlns:adec="http://schemas.microsoft.com/office/drawing/2017/decorative" val="1"/>
                </a:ext>
              </a:extLst>
            </p:cNvPr>
            <p:cNvSpPr/>
            <p:nvPr userDrawn="1"/>
          </p:nvSpPr>
          <p:spPr>
            <a:xfrm>
              <a:off x="0"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CECEEA3-55C1-1632-4F14-7E57A802667B}"/>
                </a:ext>
                <a:ext uri="{C183D7F6-B498-43B3-948B-1728B52AA6E4}">
                  <adec:decorative xmlns:adec="http://schemas.microsoft.com/office/drawing/2017/decorative" val="1"/>
                </a:ext>
              </a:extLst>
            </p:cNvPr>
            <p:cNvSpPr/>
            <p:nvPr userDrawn="1"/>
          </p:nvSpPr>
          <p:spPr>
            <a:xfrm rot="10800000">
              <a:off x="100582" y="2932749"/>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6" name="Graphic 15">
              <a:extLst>
                <a:ext uri="{FF2B5EF4-FFF2-40B4-BE49-F238E27FC236}">
                  <a16:creationId xmlns:a16="http://schemas.microsoft.com/office/drawing/2014/main" id="{A6290E86-B21F-0C88-099F-07B046CA1D4B}"/>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380762"/>
              <a:ext cx="1828800" cy="914400"/>
            </a:xfrm>
            <a:prstGeom prst="rect">
              <a:avLst/>
            </a:prstGeom>
          </p:spPr>
        </p:pic>
      </p:grpSp>
      <p:sp>
        <p:nvSpPr>
          <p:cNvPr id="26" name="Rectangle 23">
            <a:extLst>
              <a:ext uri="{FF2B5EF4-FFF2-40B4-BE49-F238E27FC236}">
                <a16:creationId xmlns:a16="http://schemas.microsoft.com/office/drawing/2014/main" id="{E489F066-AA0F-D3C7-739B-15808100E736}"/>
              </a:ext>
              <a:ext uri="{C183D7F6-B498-43B3-948B-1728B52AA6E4}">
                <adec:decorative xmlns:adec="http://schemas.microsoft.com/office/drawing/2017/decorative" val="1"/>
              </a:ext>
            </a:extLst>
          </p:cNvPr>
          <p:cNvSpPr/>
          <p:nvPr userDrawn="1"/>
        </p:nvSpPr>
        <p:spPr>
          <a:xfrm>
            <a:off x="1011339" y="283415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555004"/>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762000" y="365125"/>
            <a:ext cx="106680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762000" y="1825625"/>
            <a:ext cx="106680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01917CC-671D-47EA-B065-51E87EC27B53}"/>
              </a:ext>
            </a:extLst>
          </p:cNvPr>
          <p:cNvSpPr>
            <a:spLocks noGrp="1"/>
          </p:cNvSpPr>
          <p:nvPr>
            <p:ph type="dt" sz="half" idx="2"/>
          </p:nvPr>
        </p:nvSpPr>
        <p:spPr>
          <a:xfrm>
            <a:off x="762000" y="6356350"/>
            <a:ext cx="28194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12/11/2023</a:t>
            </a:r>
            <a:endParaRPr lang="en-US" dirty="0"/>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819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700" r:id="rId1"/>
    <p:sldLayoutId id="2147483666" r:id="rId2"/>
    <p:sldLayoutId id="2147483704" r:id="rId3"/>
    <p:sldLayoutId id="2147483702" r:id="rId4"/>
    <p:sldLayoutId id="2147483678" r:id="rId5"/>
    <p:sldLayoutId id="2147483681" r:id="rId6"/>
    <p:sldLayoutId id="2147483696" r:id="rId7"/>
    <p:sldLayoutId id="2147483691" r:id="rId8"/>
    <p:sldLayoutId id="2147483677" r:id="rId9"/>
    <p:sldLayoutId id="2147483699" r:id="rId10"/>
    <p:sldLayoutId id="2147483685" r:id="rId11"/>
    <p:sldLayoutId id="2147483676" r:id="rId12"/>
    <p:sldLayoutId id="2147483649" r:id="rId13"/>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6" userDrawn="1">
          <p15:clr>
            <a:srgbClr val="5ACBF0"/>
          </p15:clr>
        </p15:guide>
        <p15:guide id="2" pos="1920" userDrawn="1">
          <p15:clr>
            <a:srgbClr val="F26B43"/>
          </p15:clr>
        </p15:guide>
        <p15:guide id="3" pos="5760" userDrawn="1">
          <p15:clr>
            <a:srgbClr val="F26B43"/>
          </p15:clr>
        </p15:guide>
        <p15:guide id="4" orient="horz" pos="2160" userDrawn="1">
          <p15:clr>
            <a:srgbClr val="F26B43"/>
          </p15:clr>
        </p15:guide>
        <p15:guide id="5" pos="1272" userDrawn="1">
          <p15:clr>
            <a:srgbClr val="9FCC3B"/>
          </p15:clr>
        </p15:guide>
        <p15:guide id="6" pos="2544" userDrawn="1">
          <p15:clr>
            <a:srgbClr val="9FCC3B"/>
          </p15:clr>
        </p15:guide>
        <p15:guide id="7" pos="5112" userDrawn="1">
          <p15:clr>
            <a:srgbClr val="9FCC3B"/>
          </p15:clr>
        </p15:guide>
        <p15:guide id="8" pos="6408" userDrawn="1">
          <p15:clr>
            <a:srgbClr val="9FCC3B"/>
          </p15:clr>
        </p15:guide>
        <p15:guide id="9" pos="3940" userDrawn="1">
          <p15:clr>
            <a:srgbClr val="F26B43"/>
          </p15:clr>
        </p15:guide>
        <p15:guide id="10" pos="7104"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4714772" y="677918"/>
            <a:ext cx="6856292" cy="3590596"/>
          </a:xfrm>
        </p:spPr>
        <p:txBody>
          <a:bodyPr>
            <a:normAutofit/>
          </a:bodyPr>
          <a:lstStyle/>
          <a:p>
            <a:r>
              <a:rPr lang="en-US" dirty="0"/>
              <a:t>Learning about </a:t>
            </a:r>
            <a:r>
              <a:rPr lang="en-US" dirty="0" err="1"/>
              <a:t>jim</a:t>
            </a:r>
            <a:r>
              <a:rPr lang="en-US" dirty="0"/>
              <a:t> crow laws</a:t>
            </a:r>
          </a:p>
        </p:txBody>
      </p:sp>
    </p:spTree>
    <p:extLst>
      <p:ext uri="{BB962C8B-B14F-4D97-AF65-F5344CB8AC3E}">
        <p14:creationId xmlns:p14="http://schemas.microsoft.com/office/powerpoint/2010/main" val="1642425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1C88-627C-4655-A4FB-0BB02EDB078A}"/>
              </a:ext>
            </a:extLst>
          </p:cNvPr>
          <p:cNvSpPr>
            <a:spLocks noGrp="1"/>
          </p:cNvSpPr>
          <p:nvPr>
            <p:ph type="title"/>
          </p:nvPr>
        </p:nvSpPr>
        <p:spPr>
          <a:xfrm>
            <a:off x="762001" y="896112"/>
            <a:ext cx="6589150" cy="1988706"/>
          </a:xfrm>
        </p:spPr>
        <p:txBody>
          <a:bodyPr/>
          <a:lstStyle/>
          <a:p>
            <a:r>
              <a:rPr lang="en-US" dirty="0"/>
              <a:t>Introduction</a:t>
            </a:r>
          </a:p>
        </p:txBody>
      </p:sp>
      <p:sp>
        <p:nvSpPr>
          <p:cNvPr id="3" name="Content Placeholder 2">
            <a:extLst>
              <a:ext uri="{FF2B5EF4-FFF2-40B4-BE49-F238E27FC236}">
                <a16:creationId xmlns:a16="http://schemas.microsoft.com/office/drawing/2014/main" id="{033634FE-ADF0-4BC3-A0A9-447EA9DD096B}"/>
              </a:ext>
            </a:extLst>
          </p:cNvPr>
          <p:cNvSpPr>
            <a:spLocks noGrp="1"/>
          </p:cNvSpPr>
          <p:nvPr>
            <p:ph sz="half" idx="14"/>
          </p:nvPr>
        </p:nvSpPr>
        <p:spPr>
          <a:xfrm>
            <a:off x="762000" y="3059113"/>
            <a:ext cx="6597650" cy="3295650"/>
          </a:xfrm>
        </p:spPr>
        <p:txBody>
          <a:bodyPr vert="horz" lIns="91440" tIns="45720" rIns="91440" bIns="45720" rtlCol="0" anchor="t">
            <a:normAutofit/>
          </a:bodyPr>
          <a:lstStyle/>
          <a:p>
            <a:r>
              <a:rPr lang="en-US" sz="2800" dirty="0"/>
              <a:t>Welcome kindergarten friends! Today we will learn about something called Jim Crow Laws.</a:t>
            </a:r>
          </a:p>
          <a:p>
            <a:r>
              <a:rPr lang="en-US" sz="2800" dirty="0"/>
              <a:t>Jim Crow Laws were rules that were used in some parts of the United States a long time ago to separate people based on their skin color.</a:t>
            </a:r>
          </a:p>
          <a:p>
            <a:endParaRPr lang="en-US" sz="2000" dirty="0"/>
          </a:p>
        </p:txBody>
      </p:sp>
      <p:sp>
        <p:nvSpPr>
          <p:cNvPr id="6" name="Slide Number Placeholder 5">
            <a:extLst>
              <a:ext uri="{FF2B5EF4-FFF2-40B4-BE49-F238E27FC236}">
                <a16:creationId xmlns:a16="http://schemas.microsoft.com/office/drawing/2014/main" id="{A4AC050D-BAF4-C23C-F8EC-24DEC4293002}"/>
              </a:ext>
            </a:extLst>
          </p:cNvPr>
          <p:cNvSpPr>
            <a:spLocks noGrp="1"/>
          </p:cNvSpPr>
          <p:nvPr>
            <p:ph type="sldNum" sz="quarter" idx="12"/>
          </p:nvPr>
        </p:nvSpPr>
        <p:spPr/>
        <p:txBody>
          <a:bodyPr/>
          <a:lstStyle/>
          <a:p>
            <a:fld id="{B5CEABB6-07DC-46E8-9B57-56EC44A396E5}" type="slidenum">
              <a:rPr lang="en-US" smtClean="0"/>
              <a:pPr/>
              <a:t>2</a:t>
            </a:fld>
            <a:endParaRPr lang="en-US" dirty="0"/>
          </a:p>
        </p:txBody>
      </p:sp>
    </p:spTree>
    <p:extLst>
      <p:ext uri="{BB962C8B-B14F-4D97-AF65-F5344CB8AC3E}">
        <p14:creationId xmlns:p14="http://schemas.microsoft.com/office/powerpoint/2010/main" val="1079192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1C88-627C-4655-A4FB-0BB02EDB078A}"/>
              </a:ext>
            </a:extLst>
          </p:cNvPr>
          <p:cNvSpPr>
            <a:spLocks noGrp="1"/>
          </p:cNvSpPr>
          <p:nvPr>
            <p:ph type="title"/>
          </p:nvPr>
        </p:nvSpPr>
        <p:spPr>
          <a:xfrm>
            <a:off x="762001" y="896112"/>
            <a:ext cx="6589150" cy="1988706"/>
          </a:xfrm>
        </p:spPr>
        <p:txBody>
          <a:bodyPr/>
          <a:lstStyle/>
          <a:p>
            <a:r>
              <a:rPr lang="en-US" dirty="0"/>
              <a:t>What are Jim Crow Laws?</a:t>
            </a:r>
          </a:p>
        </p:txBody>
      </p:sp>
      <p:sp>
        <p:nvSpPr>
          <p:cNvPr id="3" name="Content Placeholder 2">
            <a:extLst>
              <a:ext uri="{FF2B5EF4-FFF2-40B4-BE49-F238E27FC236}">
                <a16:creationId xmlns:a16="http://schemas.microsoft.com/office/drawing/2014/main" id="{033634FE-ADF0-4BC3-A0A9-447EA9DD096B}"/>
              </a:ext>
            </a:extLst>
          </p:cNvPr>
          <p:cNvSpPr>
            <a:spLocks noGrp="1"/>
          </p:cNvSpPr>
          <p:nvPr>
            <p:ph sz="half" idx="14"/>
          </p:nvPr>
        </p:nvSpPr>
        <p:spPr>
          <a:xfrm>
            <a:off x="762000" y="3059113"/>
            <a:ext cx="6597650" cy="3295650"/>
          </a:xfrm>
        </p:spPr>
        <p:txBody>
          <a:bodyPr vert="horz" lIns="91440" tIns="45720" rIns="91440" bIns="45720" rtlCol="0" anchor="t">
            <a:normAutofit/>
          </a:bodyPr>
          <a:lstStyle/>
          <a:p>
            <a:r>
              <a:rPr lang="en-US" sz="2000" dirty="0"/>
              <a:t>Jim Crow Laws were rules that made it so that black people and white people couldn't do things together, like go to the same school, drink from the same water fountains, or eat in the same restaurants</a:t>
            </a:r>
          </a:p>
        </p:txBody>
      </p:sp>
      <p:sp>
        <p:nvSpPr>
          <p:cNvPr id="6" name="Slide Number Placeholder 5">
            <a:extLst>
              <a:ext uri="{FF2B5EF4-FFF2-40B4-BE49-F238E27FC236}">
                <a16:creationId xmlns:a16="http://schemas.microsoft.com/office/drawing/2014/main" id="{A4AC050D-BAF4-C23C-F8EC-24DEC4293002}"/>
              </a:ext>
            </a:extLst>
          </p:cNvPr>
          <p:cNvSpPr>
            <a:spLocks noGrp="1"/>
          </p:cNvSpPr>
          <p:nvPr>
            <p:ph type="sldNum" sz="quarter" idx="12"/>
          </p:nvPr>
        </p:nvSpPr>
        <p:spPr/>
        <p:txBody>
          <a:bodyPr/>
          <a:lstStyle/>
          <a:p>
            <a:fld id="{B5CEABB6-07DC-46E8-9B57-56EC44A396E5}" type="slidenum">
              <a:rPr lang="en-US" smtClean="0"/>
              <a:pPr/>
              <a:t>3</a:t>
            </a:fld>
            <a:endParaRPr lang="en-US" dirty="0"/>
          </a:p>
        </p:txBody>
      </p:sp>
    </p:spTree>
    <p:extLst>
      <p:ext uri="{BB962C8B-B14F-4D97-AF65-F5344CB8AC3E}">
        <p14:creationId xmlns:p14="http://schemas.microsoft.com/office/powerpoint/2010/main" val="1346372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1C88-627C-4655-A4FB-0BB02EDB078A}"/>
              </a:ext>
            </a:extLst>
          </p:cNvPr>
          <p:cNvSpPr>
            <a:spLocks noGrp="1"/>
          </p:cNvSpPr>
          <p:nvPr>
            <p:ph type="title"/>
          </p:nvPr>
        </p:nvSpPr>
        <p:spPr>
          <a:xfrm>
            <a:off x="762001" y="896112"/>
            <a:ext cx="6589150" cy="1988706"/>
          </a:xfrm>
        </p:spPr>
        <p:txBody>
          <a:bodyPr/>
          <a:lstStyle/>
          <a:p>
            <a:r>
              <a:rPr lang="en-US" dirty="0"/>
              <a:t>Why were </a:t>
            </a:r>
            <a:r>
              <a:rPr lang="en-US" dirty="0" err="1"/>
              <a:t>jim</a:t>
            </a:r>
            <a:r>
              <a:rPr lang="en-US" dirty="0"/>
              <a:t> crow laws unfair?</a:t>
            </a:r>
          </a:p>
        </p:txBody>
      </p:sp>
      <p:sp>
        <p:nvSpPr>
          <p:cNvPr id="3" name="Content Placeholder 2">
            <a:extLst>
              <a:ext uri="{FF2B5EF4-FFF2-40B4-BE49-F238E27FC236}">
                <a16:creationId xmlns:a16="http://schemas.microsoft.com/office/drawing/2014/main" id="{033634FE-ADF0-4BC3-A0A9-447EA9DD096B}"/>
              </a:ext>
            </a:extLst>
          </p:cNvPr>
          <p:cNvSpPr>
            <a:spLocks noGrp="1"/>
          </p:cNvSpPr>
          <p:nvPr>
            <p:ph sz="half" idx="14"/>
          </p:nvPr>
        </p:nvSpPr>
        <p:spPr>
          <a:xfrm>
            <a:off x="762000" y="3059113"/>
            <a:ext cx="6597650" cy="3295650"/>
          </a:xfrm>
        </p:spPr>
        <p:txBody>
          <a:bodyPr vert="horz" lIns="91440" tIns="45720" rIns="91440" bIns="45720" rtlCol="0" anchor="t">
            <a:normAutofit/>
          </a:bodyPr>
          <a:lstStyle/>
          <a:p>
            <a:r>
              <a:rPr lang="en-US" sz="2000" dirty="0"/>
              <a:t>Jim Crow Laws were unfair because they treated some people differently just because of their skin color. Everyone should be treated the same no matter what they look like.</a:t>
            </a:r>
          </a:p>
        </p:txBody>
      </p:sp>
      <p:sp>
        <p:nvSpPr>
          <p:cNvPr id="6" name="Slide Number Placeholder 5">
            <a:extLst>
              <a:ext uri="{FF2B5EF4-FFF2-40B4-BE49-F238E27FC236}">
                <a16:creationId xmlns:a16="http://schemas.microsoft.com/office/drawing/2014/main" id="{A4AC050D-BAF4-C23C-F8EC-24DEC4293002}"/>
              </a:ext>
            </a:extLst>
          </p:cNvPr>
          <p:cNvSpPr>
            <a:spLocks noGrp="1"/>
          </p:cNvSpPr>
          <p:nvPr>
            <p:ph type="sldNum" sz="quarter" idx="12"/>
          </p:nvPr>
        </p:nvSpPr>
        <p:spPr/>
        <p:txBody>
          <a:bodyPr/>
          <a:lstStyle/>
          <a:p>
            <a:fld id="{B5CEABB6-07DC-46E8-9B57-56EC44A396E5}" type="slidenum">
              <a:rPr lang="en-US" smtClean="0"/>
              <a:pPr/>
              <a:t>4</a:t>
            </a:fld>
            <a:endParaRPr lang="en-US" dirty="0"/>
          </a:p>
        </p:txBody>
      </p:sp>
    </p:spTree>
    <p:extLst>
      <p:ext uri="{BB962C8B-B14F-4D97-AF65-F5344CB8AC3E}">
        <p14:creationId xmlns:p14="http://schemas.microsoft.com/office/powerpoint/2010/main" val="3452824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1C88-627C-4655-A4FB-0BB02EDB078A}"/>
              </a:ext>
            </a:extLst>
          </p:cNvPr>
          <p:cNvSpPr>
            <a:spLocks noGrp="1"/>
          </p:cNvSpPr>
          <p:nvPr>
            <p:ph type="title"/>
          </p:nvPr>
        </p:nvSpPr>
        <p:spPr>
          <a:xfrm>
            <a:off x="762001" y="896112"/>
            <a:ext cx="6589150" cy="1988706"/>
          </a:xfrm>
        </p:spPr>
        <p:txBody>
          <a:bodyPr/>
          <a:lstStyle/>
          <a:p>
            <a:r>
              <a:rPr lang="en-US" dirty="0"/>
              <a:t>Let's Explore Primary Sources</a:t>
            </a:r>
          </a:p>
        </p:txBody>
      </p:sp>
      <p:sp>
        <p:nvSpPr>
          <p:cNvPr id="3" name="Content Placeholder 2">
            <a:extLst>
              <a:ext uri="{FF2B5EF4-FFF2-40B4-BE49-F238E27FC236}">
                <a16:creationId xmlns:a16="http://schemas.microsoft.com/office/drawing/2014/main" id="{033634FE-ADF0-4BC3-A0A9-447EA9DD096B}"/>
              </a:ext>
            </a:extLst>
          </p:cNvPr>
          <p:cNvSpPr>
            <a:spLocks noGrp="1"/>
          </p:cNvSpPr>
          <p:nvPr>
            <p:ph sz="half" idx="14"/>
          </p:nvPr>
        </p:nvSpPr>
        <p:spPr>
          <a:xfrm>
            <a:off x="762000" y="3059113"/>
            <a:ext cx="6597650" cy="3295650"/>
          </a:xfrm>
        </p:spPr>
        <p:txBody>
          <a:bodyPr vert="horz" lIns="91440" tIns="45720" rIns="91440" bIns="45720" rtlCol="0" anchor="t">
            <a:normAutofit/>
          </a:bodyPr>
          <a:lstStyle/>
          <a:p>
            <a:r>
              <a:rPr lang="en-US" sz="2000" dirty="0"/>
              <a:t>Today we are going to look at some pictures from a long time ago that show what life was like during the time of Jim Crow Laws.</a:t>
            </a:r>
          </a:p>
          <a:p>
            <a:r>
              <a:rPr lang="en-US" sz="2000" dirty="0"/>
              <a:t>Using primary sources from the Library of Congress, we will see real photographs and artifacts from that time.</a:t>
            </a:r>
          </a:p>
        </p:txBody>
      </p:sp>
      <p:sp>
        <p:nvSpPr>
          <p:cNvPr id="6" name="Slide Number Placeholder 5">
            <a:extLst>
              <a:ext uri="{FF2B5EF4-FFF2-40B4-BE49-F238E27FC236}">
                <a16:creationId xmlns:a16="http://schemas.microsoft.com/office/drawing/2014/main" id="{A4AC050D-BAF4-C23C-F8EC-24DEC4293002}"/>
              </a:ext>
            </a:extLst>
          </p:cNvPr>
          <p:cNvSpPr>
            <a:spLocks noGrp="1"/>
          </p:cNvSpPr>
          <p:nvPr>
            <p:ph type="sldNum" sz="quarter" idx="12"/>
          </p:nvPr>
        </p:nvSpPr>
        <p:spPr/>
        <p:txBody>
          <a:bodyPr/>
          <a:lstStyle/>
          <a:p>
            <a:fld id="{B5CEABB6-07DC-46E8-9B57-56EC44A396E5}" type="slidenum">
              <a:rPr lang="en-US" smtClean="0"/>
              <a:pPr/>
              <a:t>5</a:t>
            </a:fld>
            <a:endParaRPr lang="en-US" dirty="0"/>
          </a:p>
        </p:txBody>
      </p:sp>
    </p:spTree>
    <p:extLst>
      <p:ext uri="{BB962C8B-B14F-4D97-AF65-F5344CB8AC3E}">
        <p14:creationId xmlns:p14="http://schemas.microsoft.com/office/powerpoint/2010/main" val="3306033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1C88-627C-4655-A4FB-0BB02EDB078A}"/>
              </a:ext>
            </a:extLst>
          </p:cNvPr>
          <p:cNvSpPr>
            <a:spLocks noGrp="1"/>
          </p:cNvSpPr>
          <p:nvPr>
            <p:ph type="title"/>
          </p:nvPr>
        </p:nvSpPr>
        <p:spPr>
          <a:xfrm>
            <a:off x="762001" y="896112"/>
            <a:ext cx="6589150" cy="1988706"/>
          </a:xfrm>
        </p:spPr>
        <p:txBody>
          <a:bodyPr/>
          <a:lstStyle/>
          <a:p>
            <a:r>
              <a:rPr lang="en-US" dirty="0"/>
              <a:t>Activity: Sorting Activity</a:t>
            </a:r>
          </a:p>
        </p:txBody>
      </p:sp>
      <p:sp>
        <p:nvSpPr>
          <p:cNvPr id="3" name="Content Placeholder 2">
            <a:extLst>
              <a:ext uri="{FF2B5EF4-FFF2-40B4-BE49-F238E27FC236}">
                <a16:creationId xmlns:a16="http://schemas.microsoft.com/office/drawing/2014/main" id="{033634FE-ADF0-4BC3-A0A9-447EA9DD096B}"/>
              </a:ext>
            </a:extLst>
          </p:cNvPr>
          <p:cNvSpPr>
            <a:spLocks noGrp="1"/>
          </p:cNvSpPr>
          <p:nvPr>
            <p:ph sz="half" idx="14"/>
          </p:nvPr>
        </p:nvSpPr>
        <p:spPr>
          <a:xfrm>
            <a:off x="762000" y="3059113"/>
            <a:ext cx="6597650" cy="3295650"/>
          </a:xfrm>
        </p:spPr>
        <p:txBody>
          <a:bodyPr vert="horz" lIns="91440" tIns="45720" rIns="91440" bIns="45720" rtlCol="0" anchor="t">
            <a:normAutofit/>
          </a:bodyPr>
          <a:lstStyle/>
          <a:p>
            <a:r>
              <a:rPr lang="en-US" sz="2000" dirty="0"/>
              <a:t>Each student will be given a picture or artifact related to Jim Crow Laws.</a:t>
            </a:r>
          </a:p>
          <a:p>
            <a:r>
              <a:rPr lang="en-US" sz="2000" dirty="0"/>
              <a:t>Students will work in groups to sort these items into categories: fair/unfair, kind/unkind, happy/sad.</a:t>
            </a:r>
          </a:p>
          <a:p>
            <a:r>
              <a:rPr lang="en-US" sz="2000" dirty="0"/>
              <a:t>After sorting, we will discuss why these laws were unfair and how we can make sure everyone is treated kindly.</a:t>
            </a:r>
          </a:p>
        </p:txBody>
      </p:sp>
      <p:sp>
        <p:nvSpPr>
          <p:cNvPr id="6" name="Slide Number Placeholder 5">
            <a:extLst>
              <a:ext uri="{FF2B5EF4-FFF2-40B4-BE49-F238E27FC236}">
                <a16:creationId xmlns:a16="http://schemas.microsoft.com/office/drawing/2014/main" id="{A4AC050D-BAF4-C23C-F8EC-24DEC4293002}"/>
              </a:ext>
            </a:extLst>
          </p:cNvPr>
          <p:cNvSpPr>
            <a:spLocks noGrp="1"/>
          </p:cNvSpPr>
          <p:nvPr>
            <p:ph type="sldNum" sz="quarter" idx="12"/>
          </p:nvPr>
        </p:nvSpPr>
        <p:spPr/>
        <p:txBody>
          <a:bodyPr/>
          <a:lstStyle/>
          <a:p>
            <a:fld id="{B5CEABB6-07DC-46E8-9B57-56EC44A396E5}" type="slidenum">
              <a:rPr lang="en-US" smtClean="0"/>
              <a:pPr/>
              <a:t>6</a:t>
            </a:fld>
            <a:endParaRPr lang="en-US" dirty="0"/>
          </a:p>
        </p:txBody>
      </p:sp>
    </p:spTree>
    <p:extLst>
      <p:ext uri="{BB962C8B-B14F-4D97-AF65-F5344CB8AC3E}">
        <p14:creationId xmlns:p14="http://schemas.microsoft.com/office/powerpoint/2010/main" val="3235955889"/>
      </p:ext>
    </p:extLst>
  </p:cSld>
  <p:clrMapOvr>
    <a:masterClrMapping/>
  </p:clrMapOvr>
</p:sld>
</file>

<file path=ppt/theme/theme1.xml><?xml version="1.0" encoding="utf-8"?>
<a:theme xmlns:a="http://schemas.openxmlformats.org/drawingml/2006/main" name="Custom">
  <a:themeElements>
    <a:clrScheme name="Custom 74">
      <a:dk1>
        <a:sysClr val="windowText" lastClr="000000"/>
      </a:dk1>
      <a:lt1>
        <a:sysClr val="window" lastClr="FFFFFF"/>
      </a:lt1>
      <a:dk2>
        <a:srgbClr val="F8F0E3"/>
      </a:dk2>
      <a:lt2>
        <a:srgbClr val="E7E6E6"/>
      </a:lt2>
      <a:accent1>
        <a:srgbClr val="224E7F"/>
      </a:accent1>
      <a:accent2>
        <a:srgbClr val="385E88"/>
      </a:accent2>
      <a:accent3>
        <a:srgbClr val="AA2070"/>
      </a:accent3>
      <a:accent4>
        <a:srgbClr val="EC008C"/>
      </a:accent4>
      <a:accent5>
        <a:srgbClr val="582156"/>
      </a:accent5>
      <a:accent6>
        <a:srgbClr val="958EA2"/>
      </a:accent6>
      <a:hlink>
        <a:srgbClr val="0563C1"/>
      </a:hlink>
      <a:folHlink>
        <a:srgbClr val="954F72"/>
      </a:folHlink>
    </a:clrScheme>
    <a:fontScheme name="Custom 112">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33968143_Win32_SL_V3" id="{4DA6DF5E-F5DF-461D-8863-50E9C5721FD0}" vid="{BC6DDDB8-E14A-47D1-98C5-2C109624FD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65614A-92F9-4391-AC3D-F3F5B0704F99}">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8451406B-581B-4C29-A833-E33D8A6AB075}">
  <ds:schemaRefs>
    <ds:schemaRef ds:uri="http://schemas.microsoft.com/sharepoint/v3/contenttype/forms"/>
  </ds:schemaRefs>
</ds:datastoreItem>
</file>

<file path=customXml/itemProps3.xml><?xml version="1.0" encoding="utf-8"?>
<ds:datastoreItem xmlns:ds="http://schemas.openxmlformats.org/officeDocument/2006/customXml" ds:itemID="{18903D25-5BE2-4D9E-B7D8-BE1DCAE2DC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{572DE832-66EE-4623-ABE2-BE6C1832EAE8}tf33968143_win32</Template>
  <TotalTime>9</TotalTime>
  <Words>261</Words>
  <Application>Microsoft Office PowerPoint</Application>
  <PresentationFormat>Widescreen</PresentationFormat>
  <Paragraphs>26</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Avenir Next LT Pro</vt:lpstr>
      <vt:lpstr>Calibri</vt:lpstr>
      <vt:lpstr>Custom</vt:lpstr>
      <vt:lpstr>Learning about jim crow laws</vt:lpstr>
      <vt:lpstr>Introduction</vt:lpstr>
      <vt:lpstr>What are Jim Crow Laws?</vt:lpstr>
      <vt:lpstr>Why were jim crow laws unfair?</vt:lpstr>
      <vt:lpstr>Let's Explore Primary Sources</vt:lpstr>
      <vt:lpstr>Activity: Sorting Activity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about jim crow laws</dc:title>
  <dc:creator>Sandoval, Juan</dc:creator>
  <cp:lastModifiedBy>Sandoval, Juan</cp:lastModifiedBy>
  <cp:revision>1</cp:revision>
  <dcterms:created xsi:type="dcterms:W3CDTF">2024-02-26T06:43:38Z</dcterms:created>
  <dcterms:modified xsi:type="dcterms:W3CDTF">2024-02-26T06:52:53Z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