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256" r:id="rId5"/>
    <p:sldId id="296" r:id="rId6"/>
    <p:sldId id="264" r:id="rId7"/>
    <p:sldId id="293" r:id="rId8"/>
    <p:sldId id="294"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204" autoAdjust="0"/>
  </p:normalViewPr>
  <p:slideViewPr>
    <p:cSldViewPr snapToGrid="0">
      <p:cViewPr varScale="1">
        <p:scale>
          <a:sx n="67" d="100"/>
          <a:sy n="67" d="100"/>
        </p:scale>
        <p:origin x="644" y="44"/>
      </p:cViewPr>
      <p:guideLst>
        <p:guide orient="horz" pos="792"/>
        <p:guide pos="3144"/>
        <p:guide orient="horz" pos="960"/>
      </p:guideLst>
    </p:cSldViewPr>
  </p:slideViewPr>
  <p:outlineViewPr>
    <p:cViewPr>
      <p:scale>
        <a:sx n="33" d="100"/>
        <a:sy n="33" d="100"/>
      </p:scale>
      <p:origin x="0" y="-11942"/>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58" d="100"/>
          <a:sy n="58" d="100"/>
        </p:scale>
        <p:origin x="3240"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2/25/2024</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2/25/2024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a:t>
            </a:fld>
            <a:endParaRPr lang="en-US" dirty="0"/>
          </a:p>
        </p:txBody>
      </p:sp>
    </p:spTree>
    <p:extLst>
      <p:ext uri="{BB962C8B-B14F-4D97-AF65-F5344CB8AC3E}">
        <p14:creationId xmlns:p14="http://schemas.microsoft.com/office/powerpoint/2010/main" val="245686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2</a:t>
            </a:fld>
            <a:endParaRPr lang="en-US" dirty="0"/>
          </a:p>
        </p:txBody>
      </p:sp>
    </p:spTree>
    <p:extLst>
      <p:ext uri="{BB962C8B-B14F-4D97-AF65-F5344CB8AC3E}">
        <p14:creationId xmlns:p14="http://schemas.microsoft.com/office/powerpoint/2010/main" val="2793987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3</a:t>
            </a:fld>
            <a:endParaRPr lang="en-US" dirty="0"/>
          </a:p>
        </p:txBody>
      </p:sp>
    </p:spTree>
    <p:extLst>
      <p:ext uri="{BB962C8B-B14F-4D97-AF65-F5344CB8AC3E}">
        <p14:creationId xmlns:p14="http://schemas.microsoft.com/office/powerpoint/2010/main" val="2769560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4</a:t>
            </a:fld>
            <a:endParaRPr lang="en-US" dirty="0"/>
          </a:p>
        </p:txBody>
      </p:sp>
    </p:spTree>
    <p:extLst>
      <p:ext uri="{BB962C8B-B14F-4D97-AF65-F5344CB8AC3E}">
        <p14:creationId xmlns:p14="http://schemas.microsoft.com/office/powerpoint/2010/main" val="2103173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5</a:t>
            </a:fld>
            <a:endParaRPr lang="en-US" dirty="0"/>
          </a:p>
        </p:txBody>
      </p:sp>
    </p:spTree>
    <p:extLst>
      <p:ext uri="{BB962C8B-B14F-4D97-AF65-F5344CB8AC3E}">
        <p14:creationId xmlns:p14="http://schemas.microsoft.com/office/powerpoint/2010/main" val="743118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6</a:t>
            </a:fld>
            <a:endParaRPr lang="en-US" dirty="0"/>
          </a:p>
        </p:txBody>
      </p:sp>
    </p:spTree>
    <p:extLst>
      <p:ext uri="{BB962C8B-B14F-4D97-AF65-F5344CB8AC3E}">
        <p14:creationId xmlns:p14="http://schemas.microsoft.com/office/powerpoint/2010/main" val="1214068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10" Type="http://schemas.openxmlformats.org/officeDocument/2006/relationships/image" Target="../media/image5.png"/><Relationship Id="rId4" Type="http://schemas.openxmlformats.org/officeDocument/2006/relationships/image" Target="../media/image14.png"/><Relationship Id="rId9"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4.sv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23.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9AF4D7D-42EC-4F30-296A-81B05C4E7D57}"/>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714772" y="677918"/>
            <a:ext cx="6856292" cy="3590596"/>
          </a:xfrm>
        </p:spPr>
        <p:txBody>
          <a:bodyPr anchor="ctr"/>
          <a:lstStyle>
            <a:lvl1pPr algn="l">
              <a:defRPr sz="6000" cap="all" baseline="0">
                <a:solidFill>
                  <a:schemeClr val="tx2"/>
                </a:solidFill>
              </a:defRPr>
            </a:lvl1pPr>
          </a:lstStyle>
          <a:p>
            <a:r>
              <a:rPr lang="en-US" dirty="0"/>
              <a:t>Click to add title</a:t>
            </a:r>
          </a:p>
        </p:txBody>
      </p:sp>
    </p:spTree>
    <p:extLst>
      <p:ext uri="{BB962C8B-B14F-4D97-AF65-F5344CB8AC3E}">
        <p14:creationId xmlns:p14="http://schemas.microsoft.com/office/powerpoint/2010/main" val="670392170"/>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0" y="896112"/>
            <a:ext cx="10668000" cy="1325563"/>
          </a:xfrm>
        </p:spPr>
        <p:txBody>
          <a:bodyPr anchor="t" anchorCtr="0"/>
          <a:lstStyle>
            <a:lvl1pPr>
              <a:defRPr cap="all" baseline="0">
                <a:solidFill>
                  <a:schemeClr val="accent1"/>
                </a:solidFill>
              </a:defRPr>
            </a:lvl1pPr>
          </a:lstStyle>
          <a:p>
            <a:r>
              <a:rPr lang="en-US" dirty="0"/>
              <a:t>CLICK TO ADD TITLE</a:t>
            </a:r>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D70FC509-0D49-9500-59C9-DAE0A699FB0C}"/>
              </a:ext>
            </a:extLst>
          </p:cNvPr>
          <p:cNvSpPr>
            <a:spLocks noGrp="1"/>
          </p:cNvSpPr>
          <p:nvPr>
            <p:ph type="body" sz="quarter" idx="13" hasCustomPrompt="1"/>
          </p:nvPr>
        </p:nvSpPr>
        <p:spPr>
          <a:xfrm>
            <a:off x="762000" y="2417197"/>
            <a:ext cx="4278313" cy="3737541"/>
          </a:xfrm>
        </p:spPr>
        <p:txBody>
          <a:bodyPr vert="horz" lIns="91440" tIns="45720" rIns="91440" bIns="45720" rtlCol="0">
            <a:normAutofit/>
          </a:bodyPr>
          <a:lstStyle>
            <a:lvl1pPr>
              <a:spcBef>
                <a:spcPts val="0"/>
              </a:spcBef>
              <a:spcAft>
                <a:spcPts val="1200"/>
              </a:spcAft>
              <a:defRPr lang="en-US" sz="1800" smtClean="0"/>
            </a:lvl1pPr>
            <a:lvl2pPr>
              <a:spcBef>
                <a:spcPts val="0"/>
              </a:spcBef>
              <a:spcAft>
                <a:spcPts val="1200"/>
              </a:spcAft>
              <a:defRPr lang="en-US" sz="1800" smtClean="0"/>
            </a:lvl2pPr>
            <a:lvl3pPr>
              <a:spcBef>
                <a:spcPts val="0"/>
              </a:spcBef>
              <a:spcAft>
                <a:spcPts val="1200"/>
              </a:spcAft>
              <a:defRPr lang="en-US" sz="1800" smtClean="0"/>
            </a:lvl3pPr>
            <a:lvl4pPr>
              <a:spcBef>
                <a:spcPts val="0"/>
              </a:spcBef>
              <a:spcAft>
                <a:spcPts val="1200"/>
              </a:spcAft>
              <a:defRPr lang="en-US" sz="1800" smtClean="0"/>
            </a:lvl4pPr>
            <a:lvl5pPr>
              <a:spcBef>
                <a:spcPts val="0"/>
              </a:spcBef>
              <a:spcAft>
                <a:spcPts val="1200"/>
              </a:spcAft>
              <a:defRPr lang="en-US" sz="1800"/>
            </a:lvl5pPr>
          </a:lstStyle>
          <a:p>
            <a:pPr lvl="0"/>
            <a:r>
              <a:rPr lang="en-US" dirty="0"/>
              <a:t>Click to add text </a:t>
            </a:r>
          </a:p>
          <a:p>
            <a:pPr marL="685800" lvl="1" indent="-228600"/>
            <a:r>
              <a:rPr lang="en-US" dirty="0"/>
              <a:t>Second level</a:t>
            </a:r>
          </a:p>
          <a:p>
            <a:pPr marL="1143000" lvl="2" indent="-228600"/>
            <a:r>
              <a:rPr lang="en-US" dirty="0"/>
              <a:t>Third level</a:t>
            </a:r>
          </a:p>
          <a:p>
            <a:pPr marL="1600200" lvl="3" indent="-228600"/>
            <a:r>
              <a:rPr lang="en-US" dirty="0"/>
              <a:t>Fourth level</a:t>
            </a:r>
          </a:p>
          <a:p>
            <a:pPr marL="2057400" lvl="4" indent="-228600"/>
            <a:r>
              <a:rPr lang="en-US" dirty="0"/>
              <a:t>Fifth level</a:t>
            </a:r>
          </a:p>
        </p:txBody>
      </p:sp>
      <p:sp>
        <p:nvSpPr>
          <p:cNvPr id="8" name="Table Placeholder 7">
            <a:extLst>
              <a:ext uri="{FF2B5EF4-FFF2-40B4-BE49-F238E27FC236}">
                <a16:creationId xmlns:a16="http://schemas.microsoft.com/office/drawing/2014/main" id="{7113F543-A373-5951-EBF3-7E283EE52F0B}"/>
              </a:ext>
            </a:extLst>
          </p:cNvPr>
          <p:cNvSpPr>
            <a:spLocks noGrp="1"/>
          </p:cNvSpPr>
          <p:nvPr>
            <p:ph type="tbl" sz="quarter" idx="14" hasCustomPrompt="1"/>
          </p:nvPr>
        </p:nvSpPr>
        <p:spPr>
          <a:xfrm>
            <a:off x="5241471" y="2417763"/>
            <a:ext cx="6188529" cy="3736975"/>
          </a:xfrm>
        </p:spPr>
        <p:txBody>
          <a:bodyPr/>
          <a:lstStyle>
            <a:lvl1pPr>
              <a:defRPr/>
            </a:lvl1pPr>
          </a:lstStyle>
          <a:p>
            <a:r>
              <a:rPr lang="en-US" dirty="0"/>
              <a:t>Click icon to insert table</a:t>
            </a:r>
          </a:p>
        </p:txBody>
      </p:sp>
      <p:sp>
        <p:nvSpPr>
          <p:cNvPr id="3" name="Date Placeholder 3">
            <a:extLst>
              <a:ext uri="{FF2B5EF4-FFF2-40B4-BE49-F238E27FC236}">
                <a16:creationId xmlns:a16="http://schemas.microsoft.com/office/drawing/2014/main" id="{7D4C80AE-01F3-AAB6-99EF-DB1B5934CFD2}"/>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C0241B24-8629-6BC2-C72F-A156F0624997}"/>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67FBBF9-1C14-3371-F0AC-507FFCAB3BC1}"/>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8189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9866540" cy="1358140"/>
          </a:xfrm>
        </p:spPr>
        <p:txBody>
          <a:bodyPr anchor="t" anchorCtr="0"/>
          <a:lstStyle>
            <a:lvl1pPr>
              <a:defRPr cap="all" baseline="0">
                <a:solidFill>
                  <a:schemeClr val="tx2"/>
                </a:solidFill>
              </a:defRPr>
            </a:lvl1pPr>
          </a:lstStyle>
          <a:p>
            <a:r>
              <a:rPr lang="en-US" dirty="0"/>
              <a:t>CLICK TO ADD TITLE</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sp>
        <p:nvSpPr>
          <p:cNvPr id="3" name="Content Placeholder 2">
            <a:extLst>
              <a:ext uri="{FF2B5EF4-FFF2-40B4-BE49-F238E27FC236}">
                <a16:creationId xmlns:a16="http://schemas.microsoft.com/office/drawing/2014/main" id="{8A650232-76AA-C9E3-F846-8DB1B44E5AF3}"/>
              </a:ext>
            </a:extLst>
          </p:cNvPr>
          <p:cNvSpPr>
            <a:spLocks noGrp="1"/>
          </p:cNvSpPr>
          <p:nvPr>
            <p:ph sz="half" idx="15" hasCustomPrompt="1"/>
          </p:nvPr>
        </p:nvSpPr>
        <p:spPr>
          <a:xfrm>
            <a:off x="1552575" y="2481940"/>
            <a:ext cx="6477952" cy="3635831"/>
          </a:xfrm>
        </p:spPr>
        <p:txBody>
          <a:bodyPr>
            <a:normAutofit/>
          </a:bodyPr>
          <a:lstStyle>
            <a:lvl1pPr marL="0" indent="0">
              <a:lnSpc>
                <a:spcPct val="100000"/>
              </a:lnSpc>
              <a:spcBef>
                <a:spcPts val="0"/>
              </a:spcBef>
              <a:spcAft>
                <a:spcPts val="600"/>
              </a:spcAft>
              <a:buFont typeface="Arial" panose="020B0604020202020204" pitchFamily="34" charset="0"/>
              <a:buNone/>
              <a:defRPr sz="1800">
                <a:solidFill>
                  <a:schemeClr val="bg1"/>
                </a:solidFill>
              </a:defRPr>
            </a:lvl1pPr>
            <a:lvl2pPr marL="457200">
              <a:lnSpc>
                <a:spcPct val="100000"/>
              </a:lnSpc>
              <a:spcAft>
                <a:spcPts val="600"/>
              </a:spcAft>
              <a:defRPr sz="1800">
                <a:solidFill>
                  <a:schemeClr val="bg1"/>
                </a:solidFill>
              </a:defRPr>
            </a:lvl2pPr>
            <a:lvl3pPr marL="914400">
              <a:lnSpc>
                <a:spcPct val="100000"/>
              </a:lnSpc>
              <a:spcAft>
                <a:spcPts val="600"/>
              </a:spcAft>
              <a:defRPr sz="1800">
                <a:solidFill>
                  <a:schemeClr val="bg1"/>
                </a:solidFill>
              </a:defRPr>
            </a:lvl3pPr>
            <a:lvl4pPr marL="1371600">
              <a:lnSpc>
                <a:spcPct val="100000"/>
              </a:lnSpc>
              <a:spcAft>
                <a:spcPts val="600"/>
              </a:spcAft>
              <a:defRPr sz="1800">
                <a:solidFill>
                  <a:schemeClr val="bg1"/>
                </a:solidFill>
              </a:defRPr>
            </a:lvl4pPr>
            <a:lvl5pPr marL="1828800">
              <a:lnSpc>
                <a:spcPct val="100000"/>
              </a:lnSpc>
              <a:spcAft>
                <a:spcPts val="600"/>
              </a:spcAft>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37A04978-5D2C-BBF1-9C05-C52717619019}"/>
              </a:ext>
            </a:extLst>
          </p:cNvPr>
          <p:cNvSpPr>
            <a:spLocks noGrp="1"/>
          </p:cNvSpPr>
          <p:nvPr>
            <p:ph type="body" sz="quarter" idx="14" hasCustomPrompt="1"/>
          </p:nvPr>
        </p:nvSpPr>
        <p:spPr>
          <a:xfrm>
            <a:off x="8372723" y="2481940"/>
            <a:ext cx="3046391" cy="3759200"/>
          </a:xfrm>
        </p:spPr>
        <p:txBody>
          <a:bodyPr>
            <a:normAutofit/>
          </a:bodyPr>
          <a:lstStyle>
            <a:lvl1pPr marL="342900" indent="-342900">
              <a:spcAft>
                <a:spcPts val="600"/>
              </a:spcAft>
              <a:buFont typeface="+mj-lt"/>
              <a:buAutoNum type="arabicPeriod"/>
              <a:defRPr sz="1800">
                <a:solidFill>
                  <a:schemeClr val="bg1"/>
                </a:solidFill>
              </a:defRPr>
            </a:lvl1pPr>
            <a:lvl2pPr marL="800100" indent="-342900">
              <a:spcAft>
                <a:spcPts val="600"/>
              </a:spcAft>
              <a:buFont typeface="+mj-lt"/>
              <a:buAutoNum type="alphaLcPeriod"/>
              <a:defRPr sz="1800">
                <a:solidFill>
                  <a:schemeClr val="bg1"/>
                </a:solidFill>
              </a:defRPr>
            </a:lvl2pPr>
            <a:lvl3pPr marL="1257300" indent="-342900">
              <a:spcAft>
                <a:spcPts val="600"/>
              </a:spcAft>
              <a:buFont typeface="+mj-lt"/>
              <a:buAutoNum type="arabicParenR"/>
              <a:defRPr sz="1800">
                <a:solidFill>
                  <a:schemeClr val="bg1"/>
                </a:solidFill>
              </a:defRPr>
            </a:lvl3pPr>
            <a:lvl4pPr marL="1714500" indent="-342900">
              <a:spcAft>
                <a:spcPts val="600"/>
              </a:spcAft>
              <a:buFont typeface="+mj-lt"/>
              <a:buAutoNum type="alphaLcParenR"/>
              <a:defRPr sz="1800">
                <a:solidFill>
                  <a:schemeClr val="bg1"/>
                </a:solidFill>
              </a:defRPr>
            </a:lvl4pPr>
            <a:lvl5pPr marL="2171700" indent="-342900">
              <a:spcAft>
                <a:spcPts val="600"/>
              </a:spcAft>
              <a:buFont typeface="+mj-lt"/>
              <a:buAutoNum type="romanLcPeriod"/>
              <a:defRPr sz="1800">
                <a:solidFill>
                  <a:schemeClr val="bg1"/>
                </a:solidFill>
              </a:defRPr>
            </a:lvl5pPr>
          </a:lstStyle>
          <a:p>
            <a:pPr lvl="0"/>
            <a:r>
              <a:rPr lang="en-US" dirty="0"/>
              <a:t>Click to add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a:t>12/11/2023</a:t>
            </a:r>
            <a:endParaRPr lang="en-US" dirty="0"/>
          </a:p>
        </p:txBody>
      </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a:t>Presentation title</a:t>
            </a:r>
            <a:endParaRPr lang="en-US" dirty="0"/>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4155" y="896112"/>
            <a:ext cx="10665845" cy="1325563"/>
          </a:xfrm>
        </p:spPr>
        <p:txBody>
          <a:bodyPr anchor="t" anchorCtr="0"/>
          <a:lstStyle>
            <a:lvl1pPr>
              <a:defRPr cap="all" baseline="0">
                <a:solidFill>
                  <a:schemeClr val="accent1"/>
                </a:solidFill>
              </a:defRPr>
            </a:lvl1pPr>
          </a:lstStyle>
          <a:p>
            <a:r>
              <a:rPr lang="en-US" dirty="0"/>
              <a:t>CLICK TO ADD TITLE</a:t>
            </a:r>
          </a:p>
        </p:txBody>
      </p:sp>
      <p:sp>
        <p:nvSpPr>
          <p:cNvPr id="5" name="Table Placeholder 4">
            <a:extLst>
              <a:ext uri="{FF2B5EF4-FFF2-40B4-BE49-F238E27FC236}">
                <a16:creationId xmlns:a16="http://schemas.microsoft.com/office/drawing/2014/main" id="{E06194BC-6453-CA18-2623-B07F3A5D4E92}"/>
              </a:ext>
            </a:extLst>
          </p:cNvPr>
          <p:cNvSpPr>
            <a:spLocks noGrp="1"/>
          </p:cNvSpPr>
          <p:nvPr>
            <p:ph type="tbl" sz="quarter" idx="13" hasCustomPrompt="1"/>
          </p:nvPr>
        </p:nvSpPr>
        <p:spPr>
          <a:xfrm>
            <a:off x="762000" y="2417763"/>
            <a:ext cx="10665845" cy="3678235"/>
          </a:xfrm>
        </p:spPr>
        <p:txBody>
          <a:bodyPr/>
          <a:lstStyle>
            <a:lvl1pPr>
              <a:defRPr/>
            </a:lvl1pPr>
          </a:lstStyle>
          <a:p>
            <a:pPr marL="228600" marR="0" lvl="0" indent="-2286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t>Click icon to insert table</a:t>
            </a:r>
          </a:p>
          <a:p>
            <a:endParaRPr lang="en-US" dirty="0"/>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3">
            <a:extLst>
              <a:ext uri="{FF2B5EF4-FFF2-40B4-BE49-F238E27FC236}">
                <a16:creationId xmlns:a16="http://schemas.microsoft.com/office/drawing/2014/main" id="{D3A465A0-88AA-B50B-92D8-3A54928329FB}"/>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6195F626-7C08-9907-6A85-922BE6AA0EF5}"/>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7BBAD34A-4F3F-C89B-BBBC-E7740F414D13}"/>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ontent 2">
    <p:bg>
      <p:bgPr>
        <a:solidFill>
          <a:schemeClr val="accent2"/>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11C2927-0A13-DC57-A83B-B8DB787A48CF}"/>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5900245" y="544285"/>
            <a:ext cx="5528217" cy="2685383"/>
          </a:xfrm>
        </p:spPr>
        <p:txBody>
          <a:bodyPr anchor="b">
            <a:normAutofit/>
          </a:bodyPr>
          <a:lstStyle>
            <a:lvl1pPr algn="l">
              <a:defRPr sz="44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5896340" y="3423773"/>
            <a:ext cx="5528217" cy="2029969"/>
          </a:xfrm>
        </p:spPr>
        <p:txBody>
          <a:bodyPr>
            <a:normAutofit/>
          </a:bodyPr>
          <a:lstStyle>
            <a:lvl1pPr marL="0" indent="0" algn="l">
              <a:lnSpc>
                <a:spcPct val="1500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3">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429461"/>
            <a:ext cx="6343650" cy="2668463"/>
          </a:xfrm>
        </p:spPr>
        <p:txBody>
          <a:bodyPr anchor="b" anchorCtr="0"/>
          <a:lstStyle>
            <a:lvl1pPr>
              <a:defRPr cap="all" baseline="0">
                <a:solidFill>
                  <a:schemeClr val="accent1"/>
                </a:solidFill>
              </a:defRPr>
            </a:lvl1pPr>
          </a:lstStyle>
          <a:p>
            <a:r>
              <a:rPr lang="en-US" dirty="0"/>
              <a:t>CLICK TO ADD TITLE</a:t>
            </a:r>
          </a:p>
        </p:txBody>
      </p:sp>
      <p:sp>
        <p:nvSpPr>
          <p:cNvPr id="7" name="Content Placeholder 2">
            <a:extLst>
              <a:ext uri="{FF2B5EF4-FFF2-40B4-BE49-F238E27FC236}">
                <a16:creationId xmlns:a16="http://schemas.microsoft.com/office/drawing/2014/main" id="{F183B974-C7F1-5026-EC6E-647371B64BBB}"/>
              </a:ext>
            </a:extLst>
          </p:cNvPr>
          <p:cNvSpPr>
            <a:spLocks noGrp="1"/>
          </p:cNvSpPr>
          <p:nvPr>
            <p:ph sz="half" idx="14" hasCustomPrompt="1"/>
          </p:nvPr>
        </p:nvSpPr>
        <p:spPr>
          <a:xfrm>
            <a:off x="4938712" y="3299953"/>
            <a:ext cx="6338888" cy="2668463"/>
          </a:xfrm>
        </p:spPr>
        <p:txBody>
          <a:bodyPr>
            <a:normAutofit/>
          </a:bodyPr>
          <a:lstStyle>
            <a:lvl1pPr marL="0" indent="0">
              <a:lnSpc>
                <a:spcPct val="150000"/>
              </a:lnSpc>
              <a:spcBef>
                <a:spcPts val="0"/>
              </a:spcBef>
              <a:spcAft>
                <a:spcPts val="0"/>
              </a:spcAft>
              <a:buFont typeface="Arial" panose="020B0604020202020204" pitchFamily="34" charset="0"/>
              <a:buNone/>
              <a:defRPr sz="24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Group 2">
            <a:extLst>
              <a:ext uri="{FF2B5EF4-FFF2-40B4-BE49-F238E27FC236}">
                <a16:creationId xmlns:a16="http://schemas.microsoft.com/office/drawing/2014/main" id="{464914EB-20DD-97B4-8FF9-94D739D21CA4}"/>
              </a:ext>
              <a:ext uri="{C183D7F6-B498-43B3-948B-1728B52AA6E4}">
                <adec:decorative xmlns:adec="http://schemas.microsoft.com/office/drawing/2017/decorative" val="1"/>
              </a:ext>
            </a:extLst>
          </p:cNvPr>
          <p:cNvGrpSpPr/>
          <p:nvPr userDrawn="1"/>
        </p:nvGrpSpPr>
        <p:grpSpPr>
          <a:xfrm>
            <a:off x="-9867" y="-7753"/>
            <a:ext cx="4187536" cy="6865753"/>
            <a:chOff x="-9867" y="-7753"/>
            <a:chExt cx="4187536" cy="6865753"/>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Footer Placeholder 4">
            <a:extLst>
              <a:ext uri="{FF2B5EF4-FFF2-40B4-BE49-F238E27FC236}">
                <a16:creationId xmlns:a16="http://schemas.microsoft.com/office/drawing/2014/main" id="{A8925BB7-B630-981C-964B-37A5DCBEA2E2}"/>
              </a:ext>
            </a:extLst>
          </p:cNvPr>
          <p:cNvSpPr>
            <a:spLocks noGrp="1"/>
          </p:cNvSpPr>
          <p:nvPr>
            <p:ph type="ftr" sz="quarter" idx="11"/>
          </p:nvPr>
        </p:nvSpPr>
        <p:spPr>
          <a:xfrm>
            <a:off x="7306165" y="6355080"/>
            <a:ext cx="2286000" cy="365125"/>
          </a:xfrm>
        </p:spPr>
        <p:txBody>
          <a:bodyPr/>
          <a:lstStyle>
            <a:lvl1pPr>
              <a:defRPr>
                <a:solidFill>
                  <a:schemeClr val="tx1"/>
                </a:solidFill>
              </a:defRPr>
            </a:lvl1pPr>
          </a:lstStyle>
          <a:p>
            <a:r>
              <a:rPr lang="en-US"/>
              <a:t>Presentation title</a:t>
            </a:r>
            <a:endParaRPr lang="en-US" dirty="0"/>
          </a:p>
        </p:txBody>
      </p:sp>
      <p:sp>
        <p:nvSpPr>
          <p:cNvPr id="5" name="Slide Number Placeholder 5">
            <a:extLst>
              <a:ext uri="{FF2B5EF4-FFF2-40B4-BE49-F238E27FC236}">
                <a16:creationId xmlns:a16="http://schemas.microsoft.com/office/drawing/2014/main" id="{4B4D24B0-E841-7B76-D133-06ABBAB6B6FF}"/>
              </a:ext>
            </a:extLst>
          </p:cNvPr>
          <p:cNvSpPr>
            <a:spLocks noGrp="1"/>
          </p:cNvSpPr>
          <p:nvPr>
            <p:ph type="sldNum" sz="quarter" idx="12"/>
          </p:nvPr>
        </p:nvSpPr>
        <p:spPr>
          <a:xfrm>
            <a:off x="10967357"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
        <p:nvSpPr>
          <p:cNvPr id="6" name="Date Placeholder 3">
            <a:extLst>
              <a:ext uri="{FF2B5EF4-FFF2-40B4-BE49-F238E27FC236}">
                <a16:creationId xmlns:a16="http://schemas.microsoft.com/office/drawing/2014/main" id="{C7D011F5-A799-BEAA-9160-5743D58B456A}"/>
              </a:ext>
            </a:extLst>
          </p:cNvPr>
          <p:cNvSpPr>
            <a:spLocks noGrp="1"/>
          </p:cNvSpPr>
          <p:nvPr>
            <p:ph type="dt" sz="half" idx="10"/>
          </p:nvPr>
        </p:nvSpPr>
        <p:spPr>
          <a:xfrm>
            <a:off x="4833694" y="6353175"/>
            <a:ext cx="1097280" cy="365125"/>
          </a:xfrm>
        </p:spPr>
        <p:txBody>
          <a:bodyPr/>
          <a:lstStyle>
            <a:lvl1pPr>
              <a:defRPr>
                <a:solidFill>
                  <a:schemeClr val="tx1"/>
                </a:solidFill>
              </a:defRPr>
            </a:lvl1pPr>
          </a:lstStyle>
          <a:p>
            <a:r>
              <a:rPr lang="en-US"/>
              <a:t>12/11/2023</a:t>
            </a:r>
            <a:endParaRPr lang="en-US"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Picture">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660358"/>
            <a:ext cx="6594768" cy="5537284"/>
          </a:xfrm>
        </p:spPr>
        <p:txBody>
          <a:bodyPr anchor="ctr">
            <a:normAutofit/>
          </a:bodyPr>
          <a:lstStyle>
            <a:lvl1pPr algn="l">
              <a:defRPr sz="4800" cap="all" baseline="0">
                <a:solidFill>
                  <a:schemeClr val="tx2"/>
                </a:solidFill>
              </a:defRPr>
            </a:lvl1pPr>
          </a:lstStyle>
          <a:p>
            <a:r>
              <a:rPr lang="en-US" dirty="0"/>
              <a:t>Click to add title</a:t>
            </a:r>
          </a:p>
        </p:txBody>
      </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rot="10800000">
            <a:off x="1" y="761322"/>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algn="ctr">
              <a:defRPr sz="2000">
                <a:solidFill>
                  <a:schemeClr val="bg1"/>
                </a:solidFill>
              </a:defRPr>
            </a:lvl1pPr>
          </a:lstStyle>
          <a:p>
            <a:r>
              <a:rPr lang="en-US" dirty="0"/>
              <a:t>Click icon to insert picture</a:t>
            </a:r>
          </a:p>
        </p:txBody>
      </p:sp>
      <p:grpSp>
        <p:nvGrpSpPr>
          <p:cNvPr id="4" name="Group 3">
            <a:extLst>
              <a:ext uri="{FF2B5EF4-FFF2-40B4-BE49-F238E27FC236}">
                <a16:creationId xmlns:a16="http://schemas.microsoft.com/office/drawing/2014/main" id="{A1EA6F58-FA46-C921-5758-59234B148D4F}"/>
              </a:ext>
              <a:ext uri="{C183D7F6-B498-43B3-948B-1728B52AA6E4}">
                <adec:decorative xmlns:adec="http://schemas.microsoft.com/office/drawing/2017/decorative" val="1"/>
              </a:ext>
            </a:extLst>
          </p:cNvPr>
          <p:cNvGrpSpPr/>
          <p:nvPr userDrawn="1"/>
        </p:nvGrpSpPr>
        <p:grpSpPr>
          <a:xfrm>
            <a:off x="0" y="0"/>
            <a:ext cx="4069439" cy="4828833"/>
            <a:chOff x="0" y="0"/>
            <a:chExt cx="4069439" cy="4828833"/>
          </a:xfrm>
        </p:grpSpPr>
        <p:sp>
          <p:nvSpPr>
            <p:cNvPr id="7" name="Rectangle 6">
              <a:extLst>
                <a:ext uri="{FF2B5EF4-FFF2-40B4-BE49-F238E27FC236}">
                  <a16:creationId xmlns:a16="http://schemas.microsoft.com/office/drawing/2014/main" id="{06F989FA-6E7A-3A98-AF95-F2384308BD32}"/>
                </a:ext>
              </a:extLst>
            </p:cNvPr>
            <p:cNvSpPr>
              <a:spLocks/>
            </p:cNvSpPr>
            <p:nvPr userDrawn="1"/>
          </p:nvSpPr>
          <p:spPr>
            <a:xfrm rot="10800000" flipH="1">
              <a:off x="2026630" y="77643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rot="10800000">
              <a:off x="0" y="76613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rot="10800000">
              <a:off x="1351" y="0"/>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39471" y="2798865"/>
              <a:ext cx="2029968" cy="2029968"/>
            </a:xfrm>
            <a:prstGeom prst="rect">
              <a:avLst/>
            </a:prstGeom>
          </p:spPr>
        </p:pic>
        <p:sp>
          <p:nvSpPr>
            <p:cNvPr id="41" name="Rectangle 40">
              <a:extLst>
                <a:ext uri="{FF2B5EF4-FFF2-40B4-BE49-F238E27FC236}">
                  <a16:creationId xmlns:a16="http://schemas.microsoft.com/office/drawing/2014/main" id="{26879019-2911-2F60-CC5B-25D1BE752B8D}"/>
                </a:ext>
              </a:extLst>
            </p:cNvPr>
            <p:cNvSpPr/>
            <p:nvPr userDrawn="1"/>
          </p:nvSpPr>
          <p:spPr>
            <a:xfrm rot="10800000">
              <a:off x="2029604" y="0"/>
              <a:ext cx="2029968" cy="784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black and white striped pattern&#10;&#10;Description automatically generated with low confidence">
              <a:extLst>
                <a:ext uri="{FF2B5EF4-FFF2-40B4-BE49-F238E27FC236}">
                  <a16:creationId xmlns:a16="http://schemas.microsoft.com/office/drawing/2014/main" id="{CD1CD1B2-7EBC-96B6-A02D-7972C278746E}"/>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rot="10800000">
              <a:off x="2035948" y="788197"/>
              <a:ext cx="2019299" cy="999451"/>
            </a:xfrm>
            <a:prstGeom prst="rect">
              <a:avLst/>
            </a:prstGeom>
          </p:spPr>
        </p:pic>
      </p:grpSp>
    </p:spTree>
    <p:extLst>
      <p:ext uri="{BB962C8B-B14F-4D97-AF65-F5344CB8AC3E}">
        <p14:creationId xmlns:p14="http://schemas.microsoft.com/office/powerpoint/2010/main" val="1506966382"/>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title + Picture ">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544285"/>
            <a:ext cx="6594768" cy="3445329"/>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4829789" y="4130045"/>
            <a:ext cx="6594768" cy="1951523"/>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grpSp>
        <p:nvGrpSpPr>
          <p:cNvPr id="4" name="Group 3">
            <a:extLst>
              <a:ext uri="{FF2B5EF4-FFF2-40B4-BE49-F238E27FC236}">
                <a16:creationId xmlns:a16="http://schemas.microsoft.com/office/drawing/2014/main" id="{C2A24CB0-5164-75CE-ED27-EF876C19C655}"/>
              </a:ext>
              <a:ext uri="{C183D7F6-B498-43B3-948B-1728B52AA6E4}">
                <adec:decorative xmlns:adec="http://schemas.microsoft.com/office/drawing/2017/decorative" val="1"/>
              </a:ext>
            </a:extLst>
          </p:cNvPr>
          <p:cNvGrpSpPr/>
          <p:nvPr userDrawn="1"/>
        </p:nvGrpSpPr>
        <p:grpSpPr>
          <a:xfrm>
            <a:off x="0" y="2029167"/>
            <a:ext cx="4069439" cy="4828833"/>
            <a:chOff x="0" y="2029167"/>
            <a:chExt cx="4069439" cy="4828833"/>
          </a:xfrm>
        </p:grpSpPr>
        <p:sp>
          <p:nvSpPr>
            <p:cNvPr id="7" name="Rectangle 6">
              <a:extLst>
                <a:ext uri="{FF2B5EF4-FFF2-40B4-BE49-F238E27FC236}">
                  <a16:creationId xmlns:a16="http://schemas.microsoft.com/office/drawing/2014/main" id="{06F989FA-6E7A-3A98-AF95-F2384308BD32}"/>
                </a:ext>
              </a:extLst>
            </p:cNvPr>
            <p:cNvSpPr/>
            <p:nvPr userDrawn="1"/>
          </p:nvSpPr>
          <p:spPr>
            <a:xfrm flipH="1">
              <a:off x="9867" y="405160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a:off x="2039471" y="406189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a:off x="2038120" y="6083058"/>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2029167"/>
              <a:ext cx="2029968" cy="2029968"/>
            </a:xfrm>
            <a:prstGeom prst="rect">
              <a:avLst/>
            </a:prstGeom>
          </p:spPr>
        </p:pic>
        <p:grpSp>
          <p:nvGrpSpPr>
            <p:cNvPr id="19" name="Group 18">
              <a:extLst>
                <a:ext uri="{FF2B5EF4-FFF2-40B4-BE49-F238E27FC236}">
                  <a16:creationId xmlns:a16="http://schemas.microsoft.com/office/drawing/2014/main" id="{227BDAED-0D36-04AE-1A0C-E36977943C38}"/>
                </a:ext>
              </a:extLst>
            </p:cNvPr>
            <p:cNvGrpSpPr/>
            <p:nvPr userDrawn="1"/>
          </p:nvGrpSpPr>
          <p:grpSpPr>
            <a:xfrm>
              <a:off x="110109" y="4130046"/>
              <a:ext cx="1920240" cy="1920240"/>
              <a:chOff x="5361924" y="7472790"/>
              <a:chExt cx="1828800" cy="1828800"/>
            </a:xfrm>
          </p:grpSpPr>
          <p:grpSp>
            <p:nvGrpSpPr>
              <p:cNvPr id="20" name="Group 19">
                <a:extLst>
                  <a:ext uri="{FF2B5EF4-FFF2-40B4-BE49-F238E27FC236}">
                    <a16:creationId xmlns:a16="http://schemas.microsoft.com/office/drawing/2014/main" id="{DCF3798F-8E8C-7928-8347-8BC5B07B29F9}"/>
                  </a:ext>
                </a:extLst>
              </p:cNvPr>
              <p:cNvGrpSpPr/>
              <p:nvPr userDrawn="1"/>
            </p:nvGrpSpPr>
            <p:grpSpPr>
              <a:xfrm>
                <a:off x="5361924" y="7472790"/>
                <a:ext cx="1828800" cy="1828800"/>
                <a:chOff x="5361924" y="7472790"/>
                <a:chExt cx="1828800" cy="1828800"/>
              </a:xfrm>
            </p:grpSpPr>
            <p:grpSp>
              <p:nvGrpSpPr>
                <p:cNvPr id="22" name="Group 21">
                  <a:extLst>
                    <a:ext uri="{FF2B5EF4-FFF2-40B4-BE49-F238E27FC236}">
                      <a16:creationId xmlns:a16="http://schemas.microsoft.com/office/drawing/2014/main" id="{A488BF7D-B7D9-249A-4EC2-8A1F6311D1BD}"/>
                    </a:ext>
                  </a:extLst>
                </p:cNvPr>
                <p:cNvGrpSpPr/>
                <p:nvPr userDrawn="1"/>
              </p:nvGrpSpPr>
              <p:grpSpPr>
                <a:xfrm>
                  <a:off x="5361924" y="7472790"/>
                  <a:ext cx="1828800" cy="1828800"/>
                  <a:chOff x="5388428" y="7173291"/>
                  <a:chExt cx="1828800" cy="1828800"/>
                </a:xfrm>
              </p:grpSpPr>
              <p:grpSp>
                <p:nvGrpSpPr>
                  <p:cNvPr id="29" name="Group 28">
                    <a:extLst>
                      <a:ext uri="{FF2B5EF4-FFF2-40B4-BE49-F238E27FC236}">
                        <a16:creationId xmlns:a16="http://schemas.microsoft.com/office/drawing/2014/main" id="{C68EE8A4-53F3-EAAD-F43C-1F73C11BCE4C}"/>
                      </a:ext>
                    </a:extLst>
                  </p:cNvPr>
                  <p:cNvGrpSpPr/>
                  <p:nvPr userDrawn="1"/>
                </p:nvGrpSpPr>
                <p:grpSpPr>
                  <a:xfrm>
                    <a:off x="5388428" y="7173291"/>
                    <a:ext cx="1828800" cy="1828800"/>
                    <a:chOff x="5388428" y="7173291"/>
                    <a:chExt cx="1828800" cy="1828800"/>
                  </a:xfrm>
                </p:grpSpPr>
                <p:grpSp>
                  <p:nvGrpSpPr>
                    <p:cNvPr id="31" name="Group 30">
                      <a:extLst>
                        <a:ext uri="{FF2B5EF4-FFF2-40B4-BE49-F238E27FC236}">
                          <a16:creationId xmlns:a16="http://schemas.microsoft.com/office/drawing/2014/main" id="{806ABFB8-B814-19D4-3D47-A20F5AE8785F}"/>
                        </a:ext>
                      </a:extLst>
                    </p:cNvPr>
                    <p:cNvGrpSpPr/>
                    <p:nvPr userDrawn="1"/>
                  </p:nvGrpSpPr>
                  <p:grpSpPr>
                    <a:xfrm>
                      <a:off x="5388428" y="7173291"/>
                      <a:ext cx="1828800" cy="1828800"/>
                      <a:chOff x="5579044" y="7049770"/>
                      <a:chExt cx="1828800" cy="1828800"/>
                    </a:xfrm>
                  </p:grpSpPr>
                  <p:grpSp>
                    <p:nvGrpSpPr>
                      <p:cNvPr id="33" name="Group 32">
                        <a:extLst>
                          <a:ext uri="{FF2B5EF4-FFF2-40B4-BE49-F238E27FC236}">
                            <a16:creationId xmlns:a16="http://schemas.microsoft.com/office/drawing/2014/main" id="{992340A8-8A61-1791-D56D-37F56A662FEC}"/>
                          </a:ext>
                        </a:extLst>
                      </p:cNvPr>
                      <p:cNvGrpSpPr/>
                      <p:nvPr userDrawn="1"/>
                    </p:nvGrpSpPr>
                    <p:grpSpPr>
                      <a:xfrm>
                        <a:off x="5579044" y="7049770"/>
                        <a:ext cx="1828800" cy="1828800"/>
                        <a:chOff x="5579044" y="7049770"/>
                        <a:chExt cx="1828800" cy="1828800"/>
                      </a:xfrm>
                    </p:grpSpPr>
                    <p:grpSp>
                      <p:nvGrpSpPr>
                        <p:cNvPr id="35" name="Group 34">
                          <a:extLst>
                            <a:ext uri="{FF2B5EF4-FFF2-40B4-BE49-F238E27FC236}">
                              <a16:creationId xmlns:a16="http://schemas.microsoft.com/office/drawing/2014/main" id="{CD482B6F-4CF8-CEB3-7478-EB1A76DCF567}"/>
                            </a:ext>
                          </a:extLst>
                        </p:cNvPr>
                        <p:cNvGrpSpPr/>
                        <p:nvPr userDrawn="1"/>
                      </p:nvGrpSpPr>
                      <p:grpSpPr>
                        <a:xfrm>
                          <a:off x="5579044" y="7049770"/>
                          <a:ext cx="1828800" cy="1828800"/>
                          <a:chOff x="5579044" y="7049770"/>
                          <a:chExt cx="1828800" cy="1828800"/>
                        </a:xfrm>
                      </p:grpSpPr>
                      <p:grpSp>
                        <p:nvGrpSpPr>
                          <p:cNvPr id="37" name="Group 36">
                            <a:extLst>
                              <a:ext uri="{FF2B5EF4-FFF2-40B4-BE49-F238E27FC236}">
                                <a16:creationId xmlns:a16="http://schemas.microsoft.com/office/drawing/2014/main" id="{48DB94FE-59B9-2EAD-D619-84D732CEACD3}"/>
                              </a:ext>
                            </a:extLst>
                          </p:cNvPr>
                          <p:cNvGrpSpPr/>
                          <p:nvPr userDrawn="1"/>
                        </p:nvGrpSpPr>
                        <p:grpSpPr>
                          <a:xfrm>
                            <a:off x="5579044" y="7049770"/>
                            <a:ext cx="1828800" cy="1828800"/>
                            <a:chOff x="5579044" y="7049770"/>
                            <a:chExt cx="1828800" cy="1828800"/>
                          </a:xfrm>
                        </p:grpSpPr>
                        <p:sp>
                          <p:nvSpPr>
                            <p:cNvPr id="39" name="Oval 38">
                              <a:extLst>
                                <a:ext uri="{FF2B5EF4-FFF2-40B4-BE49-F238E27FC236}">
                                  <a16:creationId xmlns:a16="http://schemas.microsoft.com/office/drawing/2014/main" id="{E9EB6EED-2663-2442-C484-EF27395DCEB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0" name="Oval 39">
                              <a:extLst>
                                <a:ext uri="{FF2B5EF4-FFF2-40B4-BE49-F238E27FC236}">
                                  <a16:creationId xmlns:a16="http://schemas.microsoft.com/office/drawing/2014/main" id="{E5978766-DE51-5FF5-41BE-B1007C37165E}"/>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Oval 37">
                            <a:extLst>
                              <a:ext uri="{FF2B5EF4-FFF2-40B4-BE49-F238E27FC236}">
                                <a16:creationId xmlns:a16="http://schemas.microsoft.com/office/drawing/2014/main" id="{749B68DA-C119-6301-085A-2E7F3F7E3CB1}"/>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6" name="Oval 35">
                          <a:extLst>
                            <a:ext uri="{FF2B5EF4-FFF2-40B4-BE49-F238E27FC236}">
                              <a16:creationId xmlns:a16="http://schemas.microsoft.com/office/drawing/2014/main" id="{D753957E-F4A5-E4CA-B8B3-F6AE73F159F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4" name="Oval 33">
                        <a:extLst>
                          <a:ext uri="{FF2B5EF4-FFF2-40B4-BE49-F238E27FC236}">
                            <a16:creationId xmlns:a16="http://schemas.microsoft.com/office/drawing/2014/main" id="{3C4F46AE-42C2-9E3D-D294-F9297389D110}"/>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2" name="Oval 31">
                      <a:extLst>
                        <a:ext uri="{FF2B5EF4-FFF2-40B4-BE49-F238E27FC236}">
                          <a16:creationId xmlns:a16="http://schemas.microsoft.com/office/drawing/2014/main" id="{42376F25-4466-0F15-CD2F-B821AC9CCE5C}"/>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0" name="Oval 29">
                    <a:extLst>
                      <a:ext uri="{FF2B5EF4-FFF2-40B4-BE49-F238E27FC236}">
                        <a16:creationId xmlns:a16="http://schemas.microsoft.com/office/drawing/2014/main" id="{BBC988D2-4FFC-612A-DD91-A41B6194EF6C}"/>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4" name="Oval 23">
                  <a:extLst>
                    <a:ext uri="{FF2B5EF4-FFF2-40B4-BE49-F238E27FC236}">
                      <a16:creationId xmlns:a16="http://schemas.microsoft.com/office/drawing/2014/main" id="{53690E8A-1D3D-3D5D-932E-D2A2CFE5BDAB}"/>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5" name="Oval 24">
                  <a:extLst>
                    <a:ext uri="{FF2B5EF4-FFF2-40B4-BE49-F238E27FC236}">
                      <a16:creationId xmlns:a16="http://schemas.microsoft.com/office/drawing/2014/main" id="{1AE08D7C-4190-C00C-19F0-BEC1F608B97A}"/>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6" name="Oval 25">
                  <a:extLst>
                    <a:ext uri="{FF2B5EF4-FFF2-40B4-BE49-F238E27FC236}">
                      <a16:creationId xmlns:a16="http://schemas.microsoft.com/office/drawing/2014/main" id="{7B3E9873-3672-0001-60F1-6068B67A6DFE}"/>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7" name="Oval 26">
                  <a:extLst>
                    <a:ext uri="{FF2B5EF4-FFF2-40B4-BE49-F238E27FC236}">
                      <a16:creationId xmlns:a16="http://schemas.microsoft.com/office/drawing/2014/main" id="{4CD85BCE-3B9E-234C-4D1D-EC1A6A57D298}"/>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8" name="Oval 27">
                  <a:extLst>
                    <a:ext uri="{FF2B5EF4-FFF2-40B4-BE49-F238E27FC236}">
                      <a16:creationId xmlns:a16="http://schemas.microsoft.com/office/drawing/2014/main" id="{5CC66A2F-CBBE-220E-5ECB-528B8EE34F83}"/>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1" name="Oval 20">
                <a:extLst>
                  <a:ext uri="{FF2B5EF4-FFF2-40B4-BE49-F238E27FC236}">
                    <a16:creationId xmlns:a16="http://schemas.microsoft.com/office/drawing/2014/main" id="{B7B0A7FC-B497-31A6-1F93-414F96AF4C4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1" name="Rectangle 40">
              <a:extLst>
                <a:ext uri="{FF2B5EF4-FFF2-40B4-BE49-F238E27FC236}">
                  <a16:creationId xmlns:a16="http://schemas.microsoft.com/office/drawing/2014/main" id="{26879019-2911-2F60-CC5B-25D1BE752B8D}"/>
                </a:ext>
              </a:extLst>
            </p:cNvPr>
            <p:cNvSpPr/>
            <p:nvPr userDrawn="1"/>
          </p:nvSpPr>
          <p:spPr>
            <a:xfrm>
              <a:off x="9867" y="6073440"/>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CCEA94B-F499-5FCA-D063-7FD71F10F95B}"/>
                </a:ext>
              </a:extLst>
            </p:cNvPr>
            <p:cNvSpPr/>
            <p:nvPr userDrawn="1"/>
          </p:nvSpPr>
          <p:spPr>
            <a:xfrm>
              <a:off x="9867" y="405160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a:off x="0" y="-1"/>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marL="0" indent="0" algn="ctr">
              <a:buNone/>
              <a:defRPr sz="2000">
                <a:solidFill>
                  <a:schemeClr val="bg1"/>
                </a:solidFill>
              </a:defRPr>
            </a:lvl1pPr>
          </a:lstStyle>
          <a:p>
            <a:r>
              <a:rPr lang="en-US" dirty="0"/>
              <a:t>Click icon to insert picture</a:t>
            </a:r>
          </a:p>
        </p:txBody>
      </p:sp>
    </p:spTree>
    <p:extLst>
      <p:ext uri="{BB962C8B-B14F-4D97-AF65-F5344CB8AC3E}">
        <p14:creationId xmlns:p14="http://schemas.microsoft.com/office/powerpoint/2010/main" val="17235676"/>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1" y="896112"/>
            <a:ext cx="6589150" cy="1988706"/>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C8EF03D4-C3B7-918C-FF43-0A9C106ACA0F}"/>
              </a:ext>
              <a:ext uri="{C183D7F6-B498-43B3-948B-1728B52AA6E4}">
                <adec:decorative xmlns:adec="http://schemas.microsoft.com/office/drawing/2017/decorative" val="1"/>
              </a:ext>
            </a:extLst>
          </p:cNvPr>
          <p:cNvGrpSpPr/>
          <p:nvPr userDrawn="1"/>
        </p:nvGrpSpPr>
        <p:grpSpPr>
          <a:xfrm>
            <a:off x="8127476" y="-9144"/>
            <a:ext cx="4069095" cy="6867144"/>
            <a:chOff x="8127476" y="-9144"/>
            <a:chExt cx="4069095" cy="6867144"/>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761295" y="6355080"/>
            <a:ext cx="1097280" cy="365125"/>
          </a:xfrm>
        </p:spPr>
        <p:txBody>
          <a:bodyPr/>
          <a:lstStyle>
            <a:lvl1pPr>
              <a:defRPr>
                <a:solidFill>
                  <a:schemeClr val="bg1"/>
                </a:solidFill>
              </a:defRPr>
            </a:lvl1pPr>
          </a:lstStyle>
          <a:p>
            <a:r>
              <a:rPr lang="en-US"/>
              <a:t>12/11/2023</a:t>
            </a:r>
            <a:endParaRPr lang="en-US" dirty="0"/>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a:t>Presentation title</a:t>
            </a:r>
            <a:endParaRPr lang="en-US" dirty="0"/>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4" name="Content Placeholder 2">
            <a:extLst>
              <a:ext uri="{FF2B5EF4-FFF2-40B4-BE49-F238E27FC236}">
                <a16:creationId xmlns:a16="http://schemas.microsoft.com/office/drawing/2014/main" id="{3BB414F1-8F08-3A3B-45E3-9F44595164A1}"/>
              </a:ext>
            </a:extLst>
          </p:cNvPr>
          <p:cNvSpPr>
            <a:spLocks noGrp="1"/>
          </p:cNvSpPr>
          <p:nvPr>
            <p:ph sz="half" idx="14" hasCustomPrompt="1"/>
          </p:nvPr>
        </p:nvSpPr>
        <p:spPr>
          <a:xfrm>
            <a:off x="762001" y="3058886"/>
            <a:ext cx="6597372" cy="3296194"/>
          </a:xfrm>
        </p:spPr>
        <p:txBody>
          <a:bodyPr>
            <a:normAutofit/>
          </a:bodyPr>
          <a:lstStyle>
            <a:lvl1pPr marL="0" indent="0">
              <a:lnSpc>
                <a:spcPts val="2000"/>
              </a:lnSpc>
              <a:buFont typeface="Arial" panose="020B0604020202020204" pitchFamily="34" charset="0"/>
              <a:buNone/>
              <a:defRPr sz="1800">
                <a:solidFill>
                  <a:schemeClr val="bg1"/>
                </a:solidFill>
              </a:defRPr>
            </a:lvl1pPr>
            <a:lvl2pPr marL="457200">
              <a:lnSpc>
                <a:spcPts val="2000"/>
              </a:lnSpc>
              <a:defRPr sz="1800">
                <a:solidFill>
                  <a:schemeClr val="bg1"/>
                </a:solidFill>
              </a:defRPr>
            </a:lvl2pPr>
            <a:lvl3pPr marL="914400">
              <a:lnSpc>
                <a:spcPts val="2000"/>
              </a:lnSpc>
              <a:defRPr sz="1800">
                <a:solidFill>
                  <a:schemeClr val="bg1"/>
                </a:solidFill>
              </a:defRPr>
            </a:lvl3pPr>
            <a:lvl4pPr marL="1371600">
              <a:lnSpc>
                <a:spcPts val="2000"/>
              </a:lnSpc>
              <a:defRPr sz="1800">
                <a:solidFill>
                  <a:schemeClr val="bg1"/>
                </a:solidFill>
              </a:defRPr>
            </a:lvl4pPr>
            <a:lvl5pPr marL="1828800">
              <a:lnSpc>
                <a:spcPts val="2000"/>
              </a:lnSpc>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Subtitle">
    <p:bg>
      <p:bgPr>
        <a:solidFill>
          <a:schemeClr val="accent3"/>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F09F422-89F7-BDA7-7801-F364BA5D95A5}"/>
              </a:ext>
              <a:ext uri="{C183D7F6-B498-43B3-948B-1728B52AA6E4}">
                <adec:decorative xmlns:adec="http://schemas.microsoft.com/office/drawing/2017/decorative" val="1"/>
              </a:ext>
            </a:extLst>
          </p:cNvPr>
          <p:cNvGrpSpPr/>
          <p:nvPr userDrawn="1"/>
        </p:nvGrpSpPr>
        <p:grpSpPr>
          <a:xfrm>
            <a:off x="-3045" y="-4303"/>
            <a:ext cx="7252590" cy="6862680"/>
            <a:chOff x="-3045" y="-4303"/>
            <a:chExt cx="7252590" cy="686268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1146"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3045" y="-4303"/>
              <a:ext cx="2029968" cy="2029968"/>
            </a:xfrm>
            <a:prstGeom prst="rect">
              <a:avLst/>
            </a:prstGeom>
          </p:spPr>
        </p:pic>
        <p:sp>
          <p:nvSpPr>
            <p:cNvPr id="39" name="Rectangle 38">
              <a:extLst>
                <a:ext uri="{FF2B5EF4-FFF2-40B4-BE49-F238E27FC236}">
                  <a16:creationId xmlns:a16="http://schemas.microsoft.com/office/drawing/2014/main" id="{EA65556A-38A5-4BA5-9A40-33F02F960B1E}"/>
                </a:ext>
              </a:extLst>
            </p:cNvPr>
            <p:cNvSpPr/>
            <p:nvPr userDrawn="1"/>
          </p:nvSpPr>
          <p:spPr>
            <a:xfrm>
              <a:off x="3757"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1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4071442" y="4058828"/>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38053"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034034"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2028568"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5400000">
              <a:off x="2043950"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0" cstate="screen">
              <a:extLst>
                <a:ext uri="{28A0092B-C50C-407E-A947-70E740481C1C}">
                  <a14:useLocalDpi xmlns:a14="http://schemas.microsoft.com/office/drawing/2010/main" val="0"/>
                </a:ext>
              </a:extLst>
            </a:blip>
            <a:stretch>
              <a:fillRect/>
            </a:stretch>
          </p:blipFill>
          <p:spPr>
            <a:xfrm>
              <a:off x="1406"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4433"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506891"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2028658"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3838078"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p:cNvCxnSpPr>
            <p:nvPr userDrawn="1"/>
          </p:nvCxnSpPr>
          <p:spPr>
            <a:xfrm flipV="1">
              <a:off x="0" y="1990665"/>
              <a:ext cx="4023360"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974771" y="576943"/>
            <a:ext cx="6449786" cy="2785508"/>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EB00591F-8CE8-B626-C81A-6C960B2BAECA}"/>
              </a:ext>
            </a:extLst>
          </p:cNvPr>
          <p:cNvSpPr>
            <a:spLocks noGrp="1"/>
          </p:cNvSpPr>
          <p:nvPr>
            <p:ph type="subTitle" idx="1" hasCustomPrompt="1"/>
          </p:nvPr>
        </p:nvSpPr>
        <p:spPr>
          <a:xfrm>
            <a:off x="4974772" y="3373686"/>
            <a:ext cx="6449785" cy="1029586"/>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1" y="6353175"/>
            <a:ext cx="1097280" cy="365125"/>
          </a:xfrm>
        </p:spPr>
        <p:txBody>
          <a:bodyPr/>
          <a:lstStyle>
            <a:lvl1pPr>
              <a:defRPr>
                <a:solidFill>
                  <a:schemeClr val="bg1"/>
                </a:solidFill>
              </a:defRPr>
            </a:lvl1pPr>
          </a:lstStyle>
          <a:p>
            <a:r>
              <a:rPr lang="en-US"/>
              <a:t>12/11/2023</a:t>
            </a:r>
            <a:endParaRPr lang="en-US" dirty="0"/>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a:t>Presentation title</a:t>
            </a:r>
            <a:endParaRPr lang="en-US" dirty="0"/>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2847"/>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1">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771736" y="896112"/>
            <a:ext cx="9389288" cy="1362456"/>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771735"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6" name="Content Placeholder 2">
            <a:extLst>
              <a:ext uri="{FF2B5EF4-FFF2-40B4-BE49-F238E27FC236}">
                <a16:creationId xmlns:a16="http://schemas.microsoft.com/office/drawing/2014/main" id="{B135D7B7-20E9-ADCF-4417-B443AF3112FC}"/>
              </a:ext>
            </a:extLst>
          </p:cNvPr>
          <p:cNvSpPr>
            <a:spLocks noGrp="1"/>
          </p:cNvSpPr>
          <p:nvPr>
            <p:ph sz="half" idx="14" hasCustomPrompt="1"/>
          </p:nvPr>
        </p:nvSpPr>
        <p:spPr>
          <a:xfrm>
            <a:off x="771734"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5D4468C5-0B68-8408-80C5-F8681CA98918}"/>
              </a:ext>
            </a:extLst>
          </p:cNvPr>
          <p:cNvSpPr>
            <a:spLocks noGrp="1"/>
          </p:cNvSpPr>
          <p:nvPr>
            <p:ph sz="half" idx="15" hasCustomPrompt="1"/>
          </p:nvPr>
        </p:nvSpPr>
        <p:spPr>
          <a:xfrm>
            <a:off x="5645989"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881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403102"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025089"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407892"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413443"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021285"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1859807"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7411"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1793659"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1035546"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1">
            <a:extLst>
              <a:ext uri="{FF2B5EF4-FFF2-40B4-BE49-F238E27FC236}">
                <a16:creationId xmlns:a16="http://schemas.microsoft.com/office/drawing/2014/main" id="{C8142DAF-BE54-C239-5685-89D55E027E4E}"/>
              </a:ext>
            </a:extLst>
          </p:cNvPr>
          <p:cNvSpPr>
            <a:spLocks noGrp="1"/>
          </p:cNvSpPr>
          <p:nvPr>
            <p:ph type="title" hasCustomPrompt="1"/>
          </p:nvPr>
        </p:nvSpPr>
        <p:spPr>
          <a:xfrm>
            <a:off x="3520440" y="896111"/>
            <a:ext cx="7889768" cy="2039341"/>
          </a:xfrm>
        </p:spPr>
        <p:txBody>
          <a:bodyPr anchor="t" anchorCtr="0"/>
          <a:lstStyle>
            <a:lvl1pPr>
              <a:defRPr cap="all" baseline="0">
                <a:solidFill>
                  <a:schemeClr val="accent1"/>
                </a:solidFill>
              </a:defRPr>
            </a:lvl1pPr>
          </a:lstStyle>
          <a:p>
            <a:r>
              <a:rPr lang="en-US" dirty="0"/>
              <a:t>CLICK TO ADD TITLE</a:t>
            </a:r>
          </a:p>
        </p:txBody>
      </p:sp>
      <p:sp>
        <p:nvSpPr>
          <p:cNvPr id="10" name="Content Placeholder 2">
            <a:extLst>
              <a:ext uri="{FF2B5EF4-FFF2-40B4-BE49-F238E27FC236}">
                <a16:creationId xmlns:a16="http://schemas.microsoft.com/office/drawing/2014/main" id="{5A2EBD71-EB16-773C-A6CB-C6E1259AE70B}"/>
              </a:ext>
            </a:extLst>
          </p:cNvPr>
          <p:cNvSpPr>
            <a:spLocks noGrp="1"/>
          </p:cNvSpPr>
          <p:nvPr>
            <p:ph sz="half" idx="14" hasCustomPrompt="1"/>
          </p:nvPr>
        </p:nvSpPr>
        <p:spPr>
          <a:xfrm>
            <a:off x="3520440" y="3259056"/>
            <a:ext cx="2994660" cy="3006531"/>
          </a:xfrm>
        </p:spPr>
        <p:txBody>
          <a:bodyPr>
            <a:normAutofit/>
          </a:bodyPr>
          <a:lstStyle>
            <a:lvl1pPr marL="285750" indent="-285750">
              <a:lnSpc>
                <a:spcPts val="2000"/>
              </a:lnSpc>
              <a:buFont typeface="Arial" panose="020B0604020202020204" pitchFamily="34" charset="0"/>
              <a:buChar char="•"/>
              <a:defRPr sz="1800"/>
            </a:lvl1pPr>
            <a:lvl2pPr>
              <a:lnSpc>
                <a:spcPts val="2000"/>
              </a:lnSpc>
              <a:defRPr sz="1800"/>
            </a:lvl2pPr>
            <a:lvl3pPr>
              <a:lnSpc>
                <a:spcPts val="2000"/>
              </a:lnSpc>
              <a:defRPr sz="1800"/>
            </a:lvl3pPr>
            <a:lvl4pPr>
              <a:lnSpc>
                <a:spcPts val="2000"/>
              </a:lnSpc>
              <a:defRPr sz="1800"/>
            </a:lvl4pPr>
            <a:lvl5pPr>
              <a:lnSpc>
                <a:spcPts val="2000"/>
              </a:lnSpc>
              <a:defRPr sz="1800"/>
            </a:lvl5pPr>
          </a:lstStyle>
          <a:p>
            <a:pPr lvl="0"/>
            <a:r>
              <a:rPr lang="en-US" dirty="0"/>
              <a:t>Click to add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56944BE1-9937-7EA2-AA56-336B8D5CAADA}"/>
              </a:ext>
            </a:extLst>
          </p:cNvPr>
          <p:cNvSpPr>
            <a:spLocks noGrp="1"/>
          </p:cNvSpPr>
          <p:nvPr>
            <p:ph sz="half" idx="1" hasCustomPrompt="1"/>
          </p:nvPr>
        </p:nvSpPr>
        <p:spPr>
          <a:xfrm>
            <a:off x="6826432" y="3253740"/>
            <a:ext cx="4580088" cy="3006531"/>
          </a:xfrm>
        </p:spPr>
        <p:txBody>
          <a:bodyPr>
            <a:normAutofit/>
          </a:bodyPr>
          <a:lstStyle>
            <a:lvl1pPr marL="0" indent="0">
              <a:lnSpc>
                <a:spcPts val="2000"/>
              </a:lnSpc>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3523723"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6642161"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0949320"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Pictur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807877" y="898524"/>
            <a:ext cx="7606895" cy="2029967"/>
          </a:xfrm>
        </p:spPr>
        <p:txBody>
          <a:bodyPr anchor="t" anchorCtr="0"/>
          <a:lstStyle>
            <a:lvl1pPr>
              <a:defRPr cap="all" baseline="0">
                <a:solidFill>
                  <a:schemeClr val="tx2"/>
                </a:solidFill>
              </a:defRPr>
            </a:lvl1pPr>
          </a:lstStyle>
          <a:p>
            <a:r>
              <a:rPr lang="en-US" dirty="0"/>
              <a:t>CLICK TO ADD TITLE</a:t>
            </a:r>
          </a:p>
        </p:txBody>
      </p:sp>
      <p:sp>
        <p:nvSpPr>
          <p:cNvPr id="27" name="Picture Placeholder 26">
            <a:extLst>
              <a:ext uri="{FF2B5EF4-FFF2-40B4-BE49-F238E27FC236}">
                <a16:creationId xmlns:a16="http://schemas.microsoft.com/office/drawing/2014/main" id="{01CF25F4-1889-5FE4-9BE0-413C509639DC}"/>
              </a:ext>
            </a:extLst>
          </p:cNvPr>
          <p:cNvSpPr>
            <a:spLocks noGrp="1"/>
          </p:cNvSpPr>
          <p:nvPr>
            <p:ph type="pic" sz="quarter" idx="15" hasCustomPrompt="1"/>
          </p:nvPr>
        </p:nvSpPr>
        <p:spPr>
          <a:xfrm>
            <a:off x="1011337" y="9212"/>
            <a:ext cx="2029967" cy="4850544"/>
          </a:xfrm>
          <a:custGeom>
            <a:avLst/>
            <a:gdLst>
              <a:gd name="connsiteX0" fmla="*/ 0 w 2029967"/>
              <a:gd name="connsiteY0" fmla="*/ 0 h 4850544"/>
              <a:gd name="connsiteX1" fmla="*/ 2029967 w 2029967"/>
              <a:gd name="connsiteY1" fmla="*/ 0 h 4850544"/>
              <a:gd name="connsiteX2" fmla="*/ 2029967 w 2029967"/>
              <a:gd name="connsiteY2" fmla="*/ 4850544 h 4850544"/>
              <a:gd name="connsiteX3" fmla="*/ 2025599 w 2029967"/>
              <a:gd name="connsiteY3" fmla="*/ 4850544 h 4850544"/>
              <a:gd name="connsiteX4" fmla="*/ 2 w 2029967"/>
              <a:gd name="connsiteY4" fmla="*/ 2824947 h 4850544"/>
              <a:gd name="connsiteX5" fmla="*/ 2 w 2029967"/>
              <a:gd name="connsiteY5" fmla="*/ 4850544 h 4850544"/>
              <a:gd name="connsiteX6" fmla="*/ 0 w 2029967"/>
              <a:gd name="connsiteY6" fmla="*/ 4850544 h 4850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967" h="4850544">
                <a:moveTo>
                  <a:pt x="0" y="0"/>
                </a:moveTo>
                <a:lnTo>
                  <a:pt x="2029967" y="0"/>
                </a:lnTo>
                <a:lnTo>
                  <a:pt x="2029967" y="4850544"/>
                </a:lnTo>
                <a:lnTo>
                  <a:pt x="2025599" y="4850544"/>
                </a:lnTo>
                <a:lnTo>
                  <a:pt x="2" y="2824947"/>
                </a:lnTo>
                <a:lnTo>
                  <a:pt x="2" y="4850544"/>
                </a:lnTo>
                <a:lnTo>
                  <a:pt x="0" y="4850544"/>
                </a:lnTo>
                <a:close/>
              </a:path>
            </a:pathLst>
          </a:custGeom>
        </p:spPr>
        <p:txBody>
          <a:bodyPr wrap="square">
            <a:noAutofit/>
          </a:bodyPr>
          <a:lstStyle>
            <a:lvl1pPr marL="0" indent="0" algn="l">
              <a:buNone/>
              <a:defRPr sz="2000">
                <a:solidFill>
                  <a:schemeClr val="bg1"/>
                </a:solidFill>
              </a:defRPr>
            </a:lvl1pPr>
          </a:lstStyle>
          <a:p>
            <a:r>
              <a:rPr lang="en-US" dirty="0"/>
              <a:t>Click icon to insert picture</a:t>
            </a:r>
          </a:p>
        </p:txBody>
      </p:sp>
      <p:sp>
        <p:nvSpPr>
          <p:cNvPr id="34" name="Rectangle 33">
            <a:extLst>
              <a:ext uri="{FF2B5EF4-FFF2-40B4-BE49-F238E27FC236}">
                <a16:creationId xmlns:a16="http://schemas.microsoft.com/office/drawing/2014/main" id="{9CC28908-2548-441C-BE9D-8728E1FC84C0}"/>
              </a:ext>
              <a:ext uri="{C183D7F6-B498-43B3-948B-1728B52AA6E4}">
                <adec:decorative xmlns:adec="http://schemas.microsoft.com/office/drawing/2017/decorative" val="1"/>
              </a:ext>
            </a:extLst>
          </p:cNvPr>
          <p:cNvSpPr/>
          <p:nvPr userDrawn="1"/>
        </p:nvSpPr>
        <p:spPr>
          <a:xfrm>
            <a:off x="1011339" y="4863266"/>
            <a:ext cx="2029968" cy="20048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a:extLst>
              <a:ext uri="{FF2B5EF4-FFF2-40B4-BE49-F238E27FC236}">
                <a16:creationId xmlns:a16="http://schemas.microsoft.com/office/drawing/2014/main" id="{731DC170-FB16-45F8-B62C-DCAB2B9AC3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11338" y="5865203"/>
            <a:ext cx="2019299" cy="999451"/>
          </a:xfrm>
          <a:prstGeom prst="rect">
            <a:avLst/>
          </a:prstGeom>
        </p:spPr>
      </p:pic>
      <p:sp>
        <p:nvSpPr>
          <p:cNvPr id="5" name="Content Placeholder 2">
            <a:extLst>
              <a:ext uri="{FF2B5EF4-FFF2-40B4-BE49-F238E27FC236}">
                <a16:creationId xmlns:a16="http://schemas.microsoft.com/office/drawing/2014/main" id="{ADE2E4A5-BFB0-8F89-C606-A1581EB9FC6E}"/>
              </a:ext>
            </a:extLst>
          </p:cNvPr>
          <p:cNvSpPr>
            <a:spLocks noGrp="1"/>
          </p:cNvSpPr>
          <p:nvPr>
            <p:ph sz="half" idx="16" hasCustomPrompt="1"/>
          </p:nvPr>
        </p:nvSpPr>
        <p:spPr>
          <a:xfrm>
            <a:off x="3803953" y="3259138"/>
            <a:ext cx="7615274" cy="2978150"/>
          </a:xfrm>
        </p:spPr>
        <p:txBody>
          <a:bodyPr>
            <a:normAutofit/>
          </a:bodyPr>
          <a:lstStyle>
            <a:lvl1pPr marL="285750" indent="-285750">
              <a:lnSpc>
                <a:spcPts val="2000"/>
              </a:lnSpc>
              <a:buFont typeface="Arial" panose="020B0604020202020204" pitchFamily="34" charset="0"/>
              <a:buChar char="•"/>
              <a:defRPr sz="1800">
                <a:solidFill>
                  <a:schemeClr val="tx2"/>
                </a:solidFill>
              </a:defRPr>
            </a:lvl1pPr>
            <a:lvl2pPr marL="685800">
              <a:lnSpc>
                <a:spcPts val="2000"/>
              </a:lnSpc>
              <a:defRPr sz="1800">
                <a:solidFill>
                  <a:schemeClr val="tx2"/>
                </a:solidFill>
              </a:defRPr>
            </a:lvl2pPr>
            <a:lvl3pPr marL="1143000">
              <a:lnSpc>
                <a:spcPts val="2000"/>
              </a:lnSpc>
              <a:defRPr sz="1800">
                <a:solidFill>
                  <a:schemeClr val="tx2"/>
                </a:solidFill>
              </a:defRPr>
            </a:lvl3pPr>
            <a:lvl4pPr marL="1600200">
              <a:lnSpc>
                <a:spcPts val="2000"/>
              </a:lnSpc>
              <a:defRPr sz="1800">
                <a:solidFill>
                  <a:schemeClr val="tx2"/>
                </a:solidFill>
              </a:defRPr>
            </a:lvl4pPr>
            <a:lvl5pPr marL="2057400">
              <a:lnSpc>
                <a:spcPts val="2000"/>
              </a:lnSpc>
              <a:defRPr sz="1800">
                <a:solidFill>
                  <a:schemeClr val="tx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803953" y="6353175"/>
            <a:ext cx="1097280" cy="365125"/>
          </a:xfrm>
        </p:spPr>
        <p:txBody>
          <a:bodyPr/>
          <a:lstStyle>
            <a:lvl1pPr>
              <a:defRPr>
                <a:solidFill>
                  <a:schemeClr val="bg1"/>
                </a:solidFill>
              </a:defRPr>
            </a:lvl1pPr>
          </a:lstStyle>
          <a:p>
            <a:r>
              <a:rPr lang="en-US"/>
              <a:t>12/11/2023</a:t>
            </a:r>
            <a:endParaRPr lang="en-US" dirty="0"/>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788630" y="6350000"/>
            <a:ext cx="2286000" cy="365125"/>
          </a:xfrm>
        </p:spPr>
        <p:txBody>
          <a:bodyPr/>
          <a:lstStyle>
            <a:lvl1pPr>
              <a:defRPr>
                <a:solidFill>
                  <a:schemeClr val="bg1"/>
                </a:solidFill>
              </a:defRPr>
            </a:lvl1pPr>
          </a:lstStyle>
          <a:p>
            <a:r>
              <a:rPr lang="en-US"/>
              <a:t>Presentation title</a:t>
            </a:r>
            <a:endParaRPr lang="en-US" dirty="0"/>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0962027"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grpSp>
        <p:nvGrpSpPr>
          <p:cNvPr id="9" name="Group 8">
            <a:extLst>
              <a:ext uri="{FF2B5EF4-FFF2-40B4-BE49-F238E27FC236}">
                <a16:creationId xmlns:a16="http://schemas.microsoft.com/office/drawing/2014/main" id="{378F81CD-65D4-6CA1-E2C2-34DF58B566B2}"/>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0" name="Rectangle 9">
              <a:extLst>
                <a:ext uri="{FF2B5EF4-FFF2-40B4-BE49-F238E27FC236}">
                  <a16:creationId xmlns:a16="http://schemas.microsoft.com/office/drawing/2014/main" id="{E419657A-6BE9-88F7-BE4C-6BF3C13F7E91}"/>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BB2BB8E-26BE-8FBF-1C62-4F42858193C1}"/>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64BEFA-BF82-8BAF-1977-518DCAB0F3EC}"/>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14C6E7FC-E03B-5EE2-7126-8CC1FBCB9DC3}"/>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14" name="Rectangle 13">
              <a:extLst>
                <a:ext uri="{FF2B5EF4-FFF2-40B4-BE49-F238E27FC236}">
                  <a16:creationId xmlns:a16="http://schemas.microsoft.com/office/drawing/2014/main" id="{659957EF-0F68-275E-1FFC-87388D717462}"/>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CECEEA3-55C1-1632-4F14-7E57A802667B}"/>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Graphic 15">
              <a:extLst>
                <a:ext uri="{FF2B5EF4-FFF2-40B4-BE49-F238E27FC236}">
                  <a16:creationId xmlns:a16="http://schemas.microsoft.com/office/drawing/2014/main" id="{A6290E86-B21F-0C88-099F-07B046CA1D4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380762"/>
              <a:ext cx="1828800" cy="914400"/>
            </a:xfrm>
            <a:prstGeom prst="rect">
              <a:avLst/>
            </a:prstGeom>
          </p:spPr>
        </p:pic>
      </p:grpSp>
      <p:sp>
        <p:nvSpPr>
          <p:cNvPr id="26" name="Rectangle 23">
            <a:extLst>
              <a:ext uri="{FF2B5EF4-FFF2-40B4-BE49-F238E27FC236}">
                <a16:creationId xmlns:a16="http://schemas.microsoft.com/office/drawing/2014/main" id="{E489F066-AA0F-D3C7-739B-15808100E736}"/>
              </a:ext>
              <a:ext uri="{C183D7F6-B498-43B3-948B-1728B52AA6E4}">
                <adec:decorative xmlns:adec="http://schemas.microsoft.com/office/drawing/2017/decorative" val="1"/>
              </a:ext>
            </a:extLst>
          </p:cNvPr>
          <p:cNvSpPr/>
          <p:nvPr userDrawn="1"/>
        </p:nvSpPr>
        <p:spPr>
          <a:xfrm>
            <a:off x="1011339" y="283415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762000" y="365125"/>
            <a:ext cx="10668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762000" y="1825625"/>
            <a:ext cx="106680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762000" y="6356350"/>
            <a:ext cx="28194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12/11/2023</a:t>
            </a:r>
            <a:endParaRPr lang="en-US" dirty="0"/>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819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700" r:id="rId1"/>
    <p:sldLayoutId id="2147483666" r:id="rId2"/>
    <p:sldLayoutId id="2147483704" r:id="rId3"/>
    <p:sldLayoutId id="2147483702" r:id="rId4"/>
    <p:sldLayoutId id="2147483678" r:id="rId5"/>
    <p:sldLayoutId id="2147483681" r:id="rId6"/>
    <p:sldLayoutId id="2147483696" r:id="rId7"/>
    <p:sldLayoutId id="2147483691" r:id="rId8"/>
    <p:sldLayoutId id="2147483677" r:id="rId9"/>
    <p:sldLayoutId id="2147483699" r:id="rId10"/>
    <p:sldLayoutId id="2147483685" r:id="rId11"/>
    <p:sldLayoutId id="2147483676" r:id="rId12"/>
    <p:sldLayoutId id="2147483649" r:id="rId13"/>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4714772" y="677918"/>
            <a:ext cx="6856292" cy="3590596"/>
          </a:xfrm>
        </p:spPr>
        <p:txBody>
          <a:bodyPr>
            <a:normAutofit/>
          </a:bodyPr>
          <a:lstStyle/>
          <a:p>
            <a:r>
              <a:rPr lang="en-US" dirty="0"/>
              <a:t>Learning about </a:t>
            </a:r>
            <a:r>
              <a:rPr lang="en-US" dirty="0" err="1"/>
              <a:t>jim</a:t>
            </a:r>
            <a:r>
              <a:rPr lang="en-US" dirty="0"/>
              <a:t> crow laws</a:t>
            </a:r>
          </a:p>
        </p:txBody>
      </p:sp>
    </p:spTree>
    <p:extLst>
      <p:ext uri="{BB962C8B-B14F-4D97-AF65-F5344CB8AC3E}">
        <p14:creationId xmlns:p14="http://schemas.microsoft.com/office/powerpoint/2010/main" val="164242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762001" y="896112"/>
            <a:ext cx="6589150" cy="1988706"/>
          </a:xfrm>
        </p:spPr>
        <p:txBody>
          <a:bodyPr/>
          <a:lstStyle/>
          <a:p>
            <a:r>
              <a:rPr lang="en-US" dirty="0"/>
              <a:t>Introduction</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sz="half" idx="14"/>
          </p:nvPr>
        </p:nvSpPr>
        <p:spPr>
          <a:xfrm>
            <a:off x="762000" y="3059113"/>
            <a:ext cx="6597650" cy="3295650"/>
          </a:xfrm>
        </p:spPr>
        <p:txBody>
          <a:bodyPr vert="horz" lIns="91440" tIns="45720" rIns="91440" bIns="45720" rtlCol="0" anchor="t">
            <a:normAutofit/>
          </a:bodyPr>
          <a:lstStyle/>
          <a:p>
            <a:r>
              <a:rPr lang="en-US" sz="2800" dirty="0"/>
              <a:t>Welcome kindergarten friends! Today we will learn about something called Jim Crow Laws.</a:t>
            </a:r>
          </a:p>
          <a:p>
            <a:r>
              <a:rPr lang="en-US" sz="2800" dirty="0"/>
              <a:t>Jim Crow Laws were rules that were used in some parts of the United States a long time ago to separate people based on their skin color.</a:t>
            </a:r>
          </a:p>
          <a:p>
            <a:endParaRPr lang="en-US" sz="2000" dirty="0"/>
          </a:p>
        </p:txBody>
      </p:sp>
      <p:sp>
        <p:nvSpPr>
          <p:cNvPr id="6" name="Slide Number Placeholder 5">
            <a:extLst>
              <a:ext uri="{FF2B5EF4-FFF2-40B4-BE49-F238E27FC236}">
                <a16:creationId xmlns:a16="http://schemas.microsoft.com/office/drawing/2014/main" id="{A4AC050D-BAF4-C23C-F8EC-24DEC4293002}"/>
              </a:ext>
            </a:extLst>
          </p:cNvPr>
          <p:cNvSpPr>
            <a:spLocks noGrp="1"/>
          </p:cNvSpPr>
          <p:nvPr>
            <p:ph type="sldNum" sz="quarter" idx="12"/>
          </p:nvPr>
        </p:nvSpPr>
        <p:spPr/>
        <p:txBody>
          <a:bodyPr/>
          <a:lstStyle/>
          <a:p>
            <a:fld id="{B5CEABB6-07DC-46E8-9B57-56EC44A396E5}" type="slidenum">
              <a:rPr lang="en-US" smtClean="0"/>
              <a:pPr/>
              <a:t>2</a:t>
            </a:fld>
            <a:endParaRPr lang="en-US" dirty="0"/>
          </a:p>
        </p:txBody>
      </p:sp>
    </p:spTree>
    <p:extLst>
      <p:ext uri="{BB962C8B-B14F-4D97-AF65-F5344CB8AC3E}">
        <p14:creationId xmlns:p14="http://schemas.microsoft.com/office/powerpoint/2010/main" val="107919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762001" y="896112"/>
            <a:ext cx="6589150" cy="1988706"/>
          </a:xfrm>
        </p:spPr>
        <p:txBody>
          <a:bodyPr/>
          <a:lstStyle/>
          <a:p>
            <a:r>
              <a:rPr lang="en-US" dirty="0"/>
              <a:t>What are Jim Crow Laws?</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sz="half" idx="14"/>
          </p:nvPr>
        </p:nvSpPr>
        <p:spPr>
          <a:xfrm>
            <a:off x="762000" y="3059113"/>
            <a:ext cx="6597650" cy="3295650"/>
          </a:xfrm>
        </p:spPr>
        <p:txBody>
          <a:bodyPr vert="horz" lIns="91440" tIns="45720" rIns="91440" bIns="45720" rtlCol="0" anchor="t">
            <a:normAutofit/>
          </a:bodyPr>
          <a:lstStyle/>
          <a:p>
            <a:r>
              <a:rPr lang="en-US" sz="2000" dirty="0"/>
              <a:t>Jim Crow Laws were rules that made it so that black people and white people couldn't do things together, like go to the same school, drink from the same water fountains, or eat in the same restaurants</a:t>
            </a:r>
          </a:p>
        </p:txBody>
      </p:sp>
      <p:sp>
        <p:nvSpPr>
          <p:cNvPr id="6" name="Slide Number Placeholder 5">
            <a:extLst>
              <a:ext uri="{FF2B5EF4-FFF2-40B4-BE49-F238E27FC236}">
                <a16:creationId xmlns:a16="http://schemas.microsoft.com/office/drawing/2014/main" id="{A4AC050D-BAF4-C23C-F8EC-24DEC4293002}"/>
              </a:ext>
            </a:extLst>
          </p:cNvPr>
          <p:cNvSpPr>
            <a:spLocks noGrp="1"/>
          </p:cNvSpPr>
          <p:nvPr>
            <p:ph type="sldNum" sz="quarter" idx="12"/>
          </p:nvPr>
        </p:nvSpPr>
        <p:spPr/>
        <p:txBody>
          <a:bodyPr/>
          <a:lstStyle/>
          <a:p>
            <a:fld id="{B5CEABB6-07DC-46E8-9B57-56EC44A396E5}" type="slidenum">
              <a:rPr lang="en-US" smtClean="0"/>
              <a:pPr/>
              <a:t>3</a:t>
            </a:fld>
            <a:endParaRPr lang="en-US" dirty="0"/>
          </a:p>
        </p:txBody>
      </p:sp>
    </p:spTree>
    <p:extLst>
      <p:ext uri="{BB962C8B-B14F-4D97-AF65-F5344CB8AC3E}">
        <p14:creationId xmlns:p14="http://schemas.microsoft.com/office/powerpoint/2010/main" val="1346372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762001" y="896112"/>
            <a:ext cx="6589150" cy="1988706"/>
          </a:xfrm>
        </p:spPr>
        <p:txBody>
          <a:bodyPr/>
          <a:lstStyle/>
          <a:p>
            <a:r>
              <a:rPr lang="en-US" dirty="0"/>
              <a:t>Why were </a:t>
            </a:r>
            <a:r>
              <a:rPr lang="en-US" dirty="0" err="1"/>
              <a:t>jim</a:t>
            </a:r>
            <a:r>
              <a:rPr lang="en-US" dirty="0"/>
              <a:t> crow laws unfair?</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sz="half" idx="14"/>
          </p:nvPr>
        </p:nvSpPr>
        <p:spPr>
          <a:xfrm>
            <a:off x="762000" y="3059113"/>
            <a:ext cx="6597650" cy="3295650"/>
          </a:xfrm>
        </p:spPr>
        <p:txBody>
          <a:bodyPr vert="horz" lIns="91440" tIns="45720" rIns="91440" bIns="45720" rtlCol="0" anchor="t">
            <a:normAutofit/>
          </a:bodyPr>
          <a:lstStyle/>
          <a:p>
            <a:r>
              <a:rPr lang="en-US" sz="2000" dirty="0"/>
              <a:t>Jim Crow Laws were unfair because they treated some people differently just because of their skin color. Everyone should be treated the same no matter what they look like.</a:t>
            </a:r>
          </a:p>
        </p:txBody>
      </p:sp>
      <p:sp>
        <p:nvSpPr>
          <p:cNvPr id="6" name="Slide Number Placeholder 5">
            <a:extLst>
              <a:ext uri="{FF2B5EF4-FFF2-40B4-BE49-F238E27FC236}">
                <a16:creationId xmlns:a16="http://schemas.microsoft.com/office/drawing/2014/main" id="{A4AC050D-BAF4-C23C-F8EC-24DEC4293002}"/>
              </a:ext>
            </a:extLst>
          </p:cNvPr>
          <p:cNvSpPr>
            <a:spLocks noGrp="1"/>
          </p:cNvSpPr>
          <p:nvPr>
            <p:ph type="sldNum" sz="quarter" idx="12"/>
          </p:nvPr>
        </p:nvSpPr>
        <p:spPr/>
        <p:txBody>
          <a:bodyPr/>
          <a:lstStyle/>
          <a:p>
            <a:fld id="{B5CEABB6-07DC-46E8-9B57-56EC44A396E5}" type="slidenum">
              <a:rPr lang="en-US" smtClean="0"/>
              <a:pPr/>
              <a:t>4</a:t>
            </a:fld>
            <a:endParaRPr lang="en-US" dirty="0"/>
          </a:p>
        </p:txBody>
      </p:sp>
    </p:spTree>
    <p:extLst>
      <p:ext uri="{BB962C8B-B14F-4D97-AF65-F5344CB8AC3E}">
        <p14:creationId xmlns:p14="http://schemas.microsoft.com/office/powerpoint/2010/main" val="3452824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762001" y="896112"/>
            <a:ext cx="6589150" cy="1988706"/>
          </a:xfrm>
        </p:spPr>
        <p:txBody>
          <a:bodyPr/>
          <a:lstStyle/>
          <a:p>
            <a:r>
              <a:rPr lang="en-US" dirty="0"/>
              <a:t>Let's Explore Primary Sources</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sz="half" idx="14"/>
          </p:nvPr>
        </p:nvSpPr>
        <p:spPr>
          <a:xfrm>
            <a:off x="762000" y="3059113"/>
            <a:ext cx="6597650" cy="3295650"/>
          </a:xfrm>
        </p:spPr>
        <p:txBody>
          <a:bodyPr vert="horz" lIns="91440" tIns="45720" rIns="91440" bIns="45720" rtlCol="0" anchor="t">
            <a:normAutofit/>
          </a:bodyPr>
          <a:lstStyle/>
          <a:p>
            <a:r>
              <a:rPr lang="en-US" sz="2000" dirty="0"/>
              <a:t>Today we are going to look at some pictures from a long time ago that show what life was like during the time of Jim Crow Laws.</a:t>
            </a:r>
          </a:p>
          <a:p>
            <a:r>
              <a:rPr lang="en-US" sz="2000" dirty="0"/>
              <a:t>Using primary sources from the Library of Congress, we will see real photographs and artifacts from that time.</a:t>
            </a:r>
          </a:p>
        </p:txBody>
      </p:sp>
      <p:sp>
        <p:nvSpPr>
          <p:cNvPr id="6" name="Slide Number Placeholder 5">
            <a:extLst>
              <a:ext uri="{FF2B5EF4-FFF2-40B4-BE49-F238E27FC236}">
                <a16:creationId xmlns:a16="http://schemas.microsoft.com/office/drawing/2014/main" id="{A4AC050D-BAF4-C23C-F8EC-24DEC4293002}"/>
              </a:ext>
            </a:extLst>
          </p:cNvPr>
          <p:cNvSpPr>
            <a:spLocks noGrp="1"/>
          </p:cNvSpPr>
          <p:nvPr>
            <p:ph type="sldNum" sz="quarter" idx="12"/>
          </p:nvPr>
        </p:nvSpPr>
        <p:spPr/>
        <p:txBody>
          <a:bodyPr/>
          <a:lstStyle/>
          <a:p>
            <a:fld id="{B5CEABB6-07DC-46E8-9B57-56EC44A396E5}" type="slidenum">
              <a:rPr lang="en-US" smtClean="0"/>
              <a:pPr/>
              <a:t>5</a:t>
            </a:fld>
            <a:endParaRPr lang="en-US" dirty="0"/>
          </a:p>
        </p:txBody>
      </p:sp>
    </p:spTree>
    <p:extLst>
      <p:ext uri="{BB962C8B-B14F-4D97-AF65-F5344CB8AC3E}">
        <p14:creationId xmlns:p14="http://schemas.microsoft.com/office/powerpoint/2010/main" val="3306033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762001" y="896112"/>
            <a:ext cx="6589150" cy="1988706"/>
          </a:xfrm>
        </p:spPr>
        <p:txBody>
          <a:bodyPr/>
          <a:lstStyle/>
          <a:p>
            <a:r>
              <a:rPr lang="en-US" dirty="0"/>
              <a:t>Activity: Sorting Activity</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sz="half" idx="14"/>
          </p:nvPr>
        </p:nvSpPr>
        <p:spPr>
          <a:xfrm>
            <a:off x="762000" y="3059113"/>
            <a:ext cx="6597650" cy="3295650"/>
          </a:xfrm>
        </p:spPr>
        <p:txBody>
          <a:bodyPr vert="horz" lIns="91440" tIns="45720" rIns="91440" bIns="45720" rtlCol="0" anchor="t">
            <a:normAutofit/>
          </a:bodyPr>
          <a:lstStyle/>
          <a:p>
            <a:r>
              <a:rPr lang="en-US" sz="2000" dirty="0"/>
              <a:t>Each student will be given a picture or artifact related to Jim Crow Laws.</a:t>
            </a:r>
          </a:p>
          <a:p>
            <a:r>
              <a:rPr lang="en-US" sz="2000" dirty="0"/>
              <a:t>Students will work in groups to sort these items into categories: fair/unfair, kind/unkind, happy/sad.</a:t>
            </a:r>
          </a:p>
          <a:p>
            <a:r>
              <a:rPr lang="en-US" sz="2000" dirty="0"/>
              <a:t>After sorting, we will discuss why these laws were unfair and how we can make sure everyone is treated kindly.</a:t>
            </a:r>
          </a:p>
        </p:txBody>
      </p:sp>
      <p:sp>
        <p:nvSpPr>
          <p:cNvPr id="6" name="Slide Number Placeholder 5">
            <a:extLst>
              <a:ext uri="{FF2B5EF4-FFF2-40B4-BE49-F238E27FC236}">
                <a16:creationId xmlns:a16="http://schemas.microsoft.com/office/drawing/2014/main" id="{A4AC050D-BAF4-C23C-F8EC-24DEC4293002}"/>
              </a:ext>
            </a:extLst>
          </p:cNvPr>
          <p:cNvSpPr>
            <a:spLocks noGrp="1"/>
          </p:cNvSpPr>
          <p:nvPr>
            <p:ph type="sldNum" sz="quarter" idx="12"/>
          </p:nvPr>
        </p:nvSpPr>
        <p:spPr/>
        <p:txBody>
          <a:bodyPr/>
          <a:lstStyle/>
          <a:p>
            <a:fld id="{B5CEABB6-07DC-46E8-9B57-56EC44A396E5}" type="slidenum">
              <a:rPr lang="en-US" smtClean="0"/>
              <a:pPr/>
              <a:t>6</a:t>
            </a:fld>
            <a:endParaRPr lang="en-US" dirty="0"/>
          </a:p>
        </p:txBody>
      </p:sp>
    </p:spTree>
    <p:extLst>
      <p:ext uri="{BB962C8B-B14F-4D97-AF65-F5344CB8AC3E}">
        <p14:creationId xmlns:p14="http://schemas.microsoft.com/office/powerpoint/2010/main" val="3235955889"/>
      </p:ext>
    </p:extLst>
  </p:cSld>
  <p:clrMapOvr>
    <a:masterClrMapping/>
  </p:clrMapOvr>
</p:sld>
</file>

<file path=ppt/theme/theme1.xml><?xml version="1.0" encoding="utf-8"?>
<a:theme xmlns:a="http://schemas.openxmlformats.org/drawingml/2006/main" name="Custom">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33968143_Win32_SL_V3" id="{4DA6DF5E-F5DF-461D-8863-50E9C5721FD0}" vid="{BC6DDDB8-E14A-47D1-98C5-2C109624FD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65614A-92F9-4391-AC3D-F3F5B0704F99}">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8451406B-581B-4C29-A833-E33D8A6AB075}">
  <ds:schemaRefs>
    <ds:schemaRef ds:uri="http://schemas.microsoft.com/sharepoint/v3/contenttype/forms"/>
  </ds:schemaRefs>
</ds:datastoreItem>
</file>

<file path=customXml/itemProps3.xml><?xml version="1.0" encoding="utf-8"?>
<ds:datastoreItem xmlns:ds="http://schemas.openxmlformats.org/officeDocument/2006/customXml" ds:itemID="{18903D25-5BE2-4D9E-B7D8-BE1DCAE2D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{572DE832-66EE-4623-ABE2-BE6C1832EAE8}tf33968143_win32</Template>
  <TotalTime>9</TotalTime>
  <Words>261</Words>
  <Application>Microsoft Office PowerPoint</Application>
  <PresentationFormat>Widescreen</PresentationFormat>
  <Paragraphs>26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Avenir Next LT Pro</vt:lpstr>
      <vt:lpstr>Calibri</vt:lpstr>
      <vt:lpstr>Custom</vt:lpstr>
      <vt:lpstr>Learning about jim crow laws</vt:lpstr>
      <vt:lpstr>Introduction</vt:lpstr>
      <vt:lpstr>What are Jim Crow Laws?</vt:lpstr>
      <vt:lpstr>Why were jim crow laws unfair?</vt:lpstr>
      <vt:lpstr>Let's Explore Primary Sources</vt:lpstr>
      <vt:lpstr>Activity: Sorting 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about jim crow laws</dc:title>
  <dc:creator>Sandoval, Juan</dc:creator>
  <cp:lastModifiedBy>Sandoval, Juan</cp:lastModifiedBy>
  <cp:revision>1</cp:revision>
  <dcterms:created xsi:type="dcterms:W3CDTF">2024-02-26T06:43:38Z</dcterms:created>
  <dcterms:modified xsi:type="dcterms:W3CDTF">2024-02-26T06:52:53Z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