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8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604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635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9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683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4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030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2400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2521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686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46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949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81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710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342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46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550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05409-C6DE-5649-99F8-51FD06161C3E}" type="datetimeFigureOut">
              <a:rPr lang="en-CN" smtClean="0"/>
              <a:t>2024/3/19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154AAB-43B2-4C41-80B6-1D6A2EE122E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5862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4403-C2AA-B06B-16D6-AEF0213F2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Jim Crow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5119D-241D-4DB1-E50C-F021924B9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Understanding Jim Crow Laws</a:t>
            </a:r>
          </a:p>
        </p:txBody>
      </p:sp>
    </p:spTree>
    <p:extLst>
      <p:ext uri="{BB962C8B-B14F-4D97-AF65-F5344CB8AC3E}">
        <p14:creationId xmlns:p14="http://schemas.microsoft.com/office/powerpoint/2010/main" val="97257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8B04C4B-AC68-4DAC-B6E9-4BA106EEA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B8F510-7BD8-444A-82C8-5DA7E5E2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27EFB-8083-9F2E-4F7F-970B0DCA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2C2A6-DDEF-A2BF-AFE9-9582CFB9B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209"/>
          <a:stretch/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54" name="Freeform 27">
            <a:extLst>
              <a:ext uri="{FF2B5EF4-FFF2-40B4-BE49-F238E27FC236}">
                <a16:creationId xmlns:a16="http://schemas.microsoft.com/office/drawing/2014/main" id="{760B9607-D73D-493B-848E-23B932717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F4C6-24C8-88EF-F08F-24336134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528046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EFFFF"/>
                </a:solidFill>
              </a:rPr>
              <a:t>Write several sentences about how these documents and images make you feel.</a:t>
            </a:r>
          </a:p>
        </p:txBody>
      </p:sp>
    </p:spTree>
    <p:extLst>
      <p:ext uri="{BB962C8B-B14F-4D97-AF65-F5344CB8AC3E}">
        <p14:creationId xmlns:p14="http://schemas.microsoft.com/office/powerpoint/2010/main" val="307572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0C71E-97F7-2C67-CC4C-2E5A2D95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7" r="1" b="919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033D4-1A80-022B-0B61-59D8D965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CN" dirty="0">
                <a:solidFill>
                  <a:schemeClr val="tx2">
                    <a:lumMod val="75000"/>
                  </a:schemeClr>
                </a:solidFill>
              </a:rPr>
              <a:t>Today’s class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09F0-D6EB-9275-7AC0-1D4BF3C1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CN" dirty="0"/>
              <a:t>Understanding Jim Crow Laws</a:t>
            </a:r>
          </a:p>
          <a:p>
            <a:r>
              <a:rPr lang="en-CN" dirty="0"/>
              <a:t>Using primary documents and images</a:t>
            </a:r>
          </a:p>
        </p:txBody>
      </p:sp>
    </p:spTree>
    <p:extLst>
      <p:ext uri="{BB962C8B-B14F-4D97-AF65-F5344CB8AC3E}">
        <p14:creationId xmlns:p14="http://schemas.microsoft.com/office/powerpoint/2010/main" val="90815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lroad extending through the desert">
            <a:extLst>
              <a:ext uri="{FF2B5EF4-FFF2-40B4-BE49-F238E27FC236}">
                <a16:creationId xmlns:a16="http://schemas.microsoft.com/office/drawing/2014/main" id="{4C731075-AD62-7765-9039-8A5CED9B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4964" b="10036"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DE13F-892D-7286-1849-9EA681D8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13" y="624110"/>
            <a:ext cx="8911687" cy="1280890"/>
          </a:xfrm>
        </p:spPr>
        <p:txBody>
          <a:bodyPr>
            <a:normAutofit/>
          </a:bodyPr>
          <a:lstStyle/>
          <a:p>
            <a:r>
              <a:rPr lang="en-CN">
                <a:solidFill>
                  <a:schemeClr val="tx1"/>
                </a:solidFill>
              </a:rPr>
              <a:t>“One-Way Ticket”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929B-1FAB-AA7D-AF1F-3A176062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00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I am fed up </a:t>
            </a:r>
          </a:p>
          <a:p>
            <a:r>
              <a:rPr lang="en-GB" dirty="0"/>
              <a:t>With Jim Crow laws, </a:t>
            </a:r>
          </a:p>
          <a:p>
            <a:r>
              <a:rPr lang="en-GB" dirty="0"/>
              <a:t>People who are cruel </a:t>
            </a:r>
          </a:p>
          <a:p>
            <a:r>
              <a:rPr lang="en-GB" dirty="0"/>
              <a:t>And afraid, </a:t>
            </a:r>
          </a:p>
          <a:p>
            <a:r>
              <a:rPr lang="en-GB" dirty="0"/>
              <a:t>Who lynch and run, </a:t>
            </a:r>
          </a:p>
          <a:p>
            <a:r>
              <a:rPr lang="en-GB" dirty="0"/>
              <a:t>Who are scared of me </a:t>
            </a:r>
          </a:p>
          <a:p>
            <a:r>
              <a:rPr lang="en-GB" dirty="0"/>
              <a:t>And me of them. </a:t>
            </a:r>
          </a:p>
          <a:p>
            <a:pPr algn="r"/>
            <a:r>
              <a:rPr lang="en-US" altLang="zh-CN" dirty="0"/>
              <a:t>——</a:t>
            </a:r>
            <a:r>
              <a:rPr lang="zh-CN" altLang="en-US" dirty="0"/>
              <a:t> </a:t>
            </a:r>
            <a:r>
              <a:rPr lang="en-GB" dirty="0"/>
              <a:t>Langston Hughes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56402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0F1E87C-C9CB-44C0-A79E-F23843684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4A957B-DB4E-4D89-ADEF-2767404B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73513" y="0"/>
            <a:ext cx="561343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EFD42E2-99CE-445B-AA1F-C21E53519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E92F5F9-DE8A-4BBB-997F-4E44BB9A1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C77A6FD-178A-4B20-AA36-3461ACD5A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5B92CCA-B898-4F54-A2BD-95F8436C0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6D01F94-F16C-4C71-B0C2-DDB804F73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DA7D28FD-A8D1-425D-B123-FE4CFB84E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7B3020C1-8314-4CA9-8B0A-98A516932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04D0BE3D-E410-49F1-B3BD-83B7BE5A4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35429240-0626-4EED-8118-78FA4661A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AFD09B3B-0200-4C44-9419-2DC69B53E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B4953E3F-F70C-429A-B9A5-D49FB6484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20E66111-8E38-4E7A-85D6-9CD7FAE4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E3EC6C-9B6F-B5BD-9005-F3C9B3A3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CN">
                <a:solidFill>
                  <a:srgbClr val="FFFFFF"/>
                </a:solidFill>
              </a:rPr>
              <a:t>Jim Crow Laws</a:t>
            </a: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31FE9B99-9825-4E0E-B4FB-432E59A8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7"/>
            <a:ext cx="7560245" cy="557106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9071-F081-987A-1434-02BB13C9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286934"/>
            <a:ext cx="5286279" cy="4284134"/>
          </a:xfrm>
        </p:spPr>
        <p:txBody>
          <a:bodyPr anchor="ctr">
            <a:normAutofit/>
          </a:bodyPr>
          <a:lstStyle/>
          <a:p>
            <a:r>
              <a:rPr lang="en-CN" dirty="0">
                <a:solidFill>
                  <a:srgbClr val="FFFFFF"/>
                </a:solidFill>
              </a:rPr>
              <a:t>The Jim Crow Laws were state and local laws enacted in the Southern United States between the 1870s and the 1960s that enforced racial segregation.</a:t>
            </a:r>
          </a:p>
        </p:txBody>
      </p:sp>
    </p:spTree>
    <p:extLst>
      <p:ext uri="{BB962C8B-B14F-4D97-AF65-F5344CB8AC3E}">
        <p14:creationId xmlns:p14="http://schemas.microsoft.com/office/powerpoint/2010/main" val="410001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7897F-1CE2-4C51-C583-A027D2E9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CN" sz="3200" dirty="0">
                <a:solidFill>
                  <a:schemeClr val="bg1"/>
                </a:solidFill>
              </a:rPr>
              <a:t>Jim Crow Laws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BDBB-B800-36A9-8432-0FBC870D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just"/>
            <a:r>
              <a:rPr lang="en-CN" dirty="0"/>
              <a:t>Enacted by </a:t>
            </a:r>
            <a:r>
              <a:rPr lang="en-GB" dirty="0"/>
              <a:t>white-dominated state legislatures</a:t>
            </a:r>
          </a:p>
          <a:p>
            <a:pPr algn="just"/>
            <a:r>
              <a:rPr lang="en-GB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GB" altLang="zh-CN" dirty="0"/>
              <a:t>disenfranchisement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economic</a:t>
            </a:r>
            <a:r>
              <a:rPr lang="zh-CN" altLang="en-US" dirty="0"/>
              <a:t> </a:t>
            </a:r>
            <a:r>
              <a:rPr lang="en-US" altLang="zh-CN" dirty="0"/>
              <a:t>and political rights that African Americans had fought for during the Reconstruction era</a:t>
            </a:r>
          </a:p>
          <a:p>
            <a:pPr algn="just"/>
            <a:r>
              <a:rPr lang="en-US" dirty="0"/>
              <a:t>“Used intimidation tactics to suppress Black voters”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1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AB2C6-6D86-8E96-950F-ACE69F46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CN" sz="3200" dirty="0">
                <a:solidFill>
                  <a:schemeClr val="bg1"/>
                </a:solidFill>
              </a:rPr>
              <a:t>So-called</a:t>
            </a:r>
            <a:br>
              <a:rPr lang="en-CN" sz="3200" dirty="0">
                <a:solidFill>
                  <a:schemeClr val="bg1"/>
                </a:solidFill>
              </a:rPr>
            </a:br>
            <a:r>
              <a:rPr lang="en-CN" sz="3200" dirty="0">
                <a:solidFill>
                  <a:schemeClr val="bg1"/>
                </a:solidFill>
              </a:rPr>
              <a:t>“</a:t>
            </a:r>
            <a:r>
              <a:rPr lang="en-GB" sz="3200" dirty="0">
                <a:solidFill>
                  <a:schemeClr val="bg1"/>
                </a:solidFill>
              </a:rPr>
              <a:t>separate but equal</a:t>
            </a:r>
            <a:r>
              <a:rPr lang="en-CN" sz="3200" dirty="0">
                <a:solidFill>
                  <a:schemeClr val="bg1"/>
                </a:solidFill>
              </a:rPr>
              <a:t>” doctrine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2E7E-B667-7F85-D1EF-10BE8468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CN" dirty="0"/>
              <a:t>RACIAL DISCRIMINATION</a:t>
            </a:r>
          </a:p>
          <a:p>
            <a:r>
              <a:rPr lang="en-GB" dirty="0"/>
              <a:t>RACIAL INEQUALITY</a:t>
            </a:r>
          </a:p>
          <a:p>
            <a:pPr lvl="1"/>
            <a:r>
              <a:rPr lang="en-GB" dirty="0"/>
              <a:t>Institutionalized economic, educational, political disadvantages </a:t>
            </a:r>
          </a:p>
          <a:p>
            <a:pPr lvl="1"/>
            <a:r>
              <a:rPr lang="en-GB" dirty="0"/>
              <a:t>“Second Class Citizen”</a:t>
            </a:r>
          </a:p>
          <a:p>
            <a:pPr lvl="1"/>
            <a:endParaRPr lang="en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90570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lroad extending through the desert">
            <a:extLst>
              <a:ext uri="{FF2B5EF4-FFF2-40B4-BE49-F238E27FC236}">
                <a16:creationId xmlns:a16="http://schemas.microsoft.com/office/drawing/2014/main" id="{4C731075-AD62-7765-9039-8A5CED9B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4964" b="10036"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DE13F-892D-7286-1849-9EA681D8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13" y="624110"/>
            <a:ext cx="8911687" cy="1280890"/>
          </a:xfrm>
        </p:spPr>
        <p:txBody>
          <a:bodyPr>
            <a:normAutofit/>
          </a:bodyPr>
          <a:lstStyle/>
          <a:p>
            <a:r>
              <a:rPr lang="en-CN">
                <a:solidFill>
                  <a:schemeClr val="tx1"/>
                </a:solidFill>
              </a:rPr>
              <a:t>“One-Way Ticket”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929B-1FAB-AA7D-AF1F-3A176062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00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I am </a:t>
            </a:r>
            <a:r>
              <a:rPr lang="en-GB" dirty="0">
                <a:solidFill>
                  <a:srgbClr val="FF0000"/>
                </a:solidFill>
              </a:rPr>
              <a:t>fed up </a:t>
            </a:r>
          </a:p>
          <a:p>
            <a:r>
              <a:rPr lang="en-GB" dirty="0"/>
              <a:t>With Jim Crow laws, </a:t>
            </a:r>
          </a:p>
          <a:p>
            <a:r>
              <a:rPr lang="en-GB" dirty="0"/>
              <a:t>People who are </a:t>
            </a:r>
            <a:r>
              <a:rPr lang="en-GB" dirty="0">
                <a:solidFill>
                  <a:srgbClr val="FF0000"/>
                </a:solidFill>
              </a:rPr>
              <a:t>cruel </a:t>
            </a:r>
          </a:p>
          <a:p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afraid</a:t>
            </a:r>
            <a:r>
              <a:rPr lang="en-GB" dirty="0"/>
              <a:t>, </a:t>
            </a:r>
          </a:p>
          <a:p>
            <a:r>
              <a:rPr lang="en-GB" dirty="0"/>
              <a:t>Who </a:t>
            </a:r>
            <a:r>
              <a:rPr lang="en-GB" dirty="0">
                <a:solidFill>
                  <a:srgbClr val="FF0000"/>
                </a:solidFill>
              </a:rPr>
              <a:t>lynch </a:t>
            </a:r>
            <a:r>
              <a:rPr lang="en-GB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rgbClr val="FF0000"/>
                </a:solidFill>
              </a:rPr>
              <a:t> run</a:t>
            </a:r>
            <a:r>
              <a:rPr lang="en-GB" dirty="0"/>
              <a:t>, </a:t>
            </a:r>
          </a:p>
          <a:p>
            <a:r>
              <a:rPr lang="en-GB" dirty="0"/>
              <a:t>Who are </a:t>
            </a:r>
            <a:r>
              <a:rPr lang="en-GB" dirty="0">
                <a:solidFill>
                  <a:srgbClr val="FF0000"/>
                </a:solidFill>
              </a:rPr>
              <a:t>scared</a:t>
            </a:r>
            <a:r>
              <a:rPr lang="en-GB" dirty="0"/>
              <a:t> of me </a:t>
            </a:r>
          </a:p>
          <a:p>
            <a:r>
              <a:rPr lang="en-GB" dirty="0"/>
              <a:t>And me of them. </a:t>
            </a:r>
          </a:p>
          <a:p>
            <a:pPr algn="r"/>
            <a:r>
              <a:rPr lang="en-US" altLang="zh-CN" dirty="0"/>
              <a:t>——</a:t>
            </a:r>
            <a:r>
              <a:rPr lang="zh-CN" altLang="en-US" dirty="0"/>
              <a:t> </a:t>
            </a:r>
            <a:r>
              <a:rPr lang="en-GB" dirty="0"/>
              <a:t>Langston Hughes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0509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D51B5-3EB3-812C-04B1-B33D6D103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6" b="14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B26562-208C-F8DD-CBB3-EFB79F55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84" b="146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43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197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Jim Crow Era</vt:lpstr>
      <vt:lpstr>Today’s class</vt:lpstr>
      <vt:lpstr>“One-Way Ticket”</vt:lpstr>
      <vt:lpstr>Jim Crow Laws</vt:lpstr>
      <vt:lpstr>Jim Crow Laws</vt:lpstr>
      <vt:lpstr>So-called “separate but equal” doctrine</vt:lpstr>
      <vt:lpstr>“One-Way Ticket”</vt:lpstr>
      <vt:lpstr>PowerPoint Presentation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Crow Era</dc:title>
  <dc:creator>XIANGTAI ZENG</dc:creator>
  <cp:lastModifiedBy>XIANGTAI ZENG</cp:lastModifiedBy>
  <cp:revision>1</cp:revision>
  <dcterms:created xsi:type="dcterms:W3CDTF">2024-03-19T02:53:20Z</dcterms:created>
  <dcterms:modified xsi:type="dcterms:W3CDTF">2024-03-19T03:43:29Z</dcterms:modified>
</cp:coreProperties>
</file>